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28" r:id="rId1"/>
  </p:sldMasterIdLst>
  <p:sldIdLst>
    <p:sldId id="311" r:id="rId2"/>
    <p:sldId id="256" r:id="rId3"/>
    <p:sldId id="296" r:id="rId4"/>
    <p:sldId id="293" r:id="rId5"/>
    <p:sldId id="257" r:id="rId6"/>
    <p:sldId id="294" r:id="rId7"/>
    <p:sldId id="298" r:id="rId8"/>
    <p:sldId id="276" r:id="rId9"/>
    <p:sldId id="295" r:id="rId10"/>
    <p:sldId id="292" r:id="rId11"/>
    <p:sldId id="258" r:id="rId12"/>
    <p:sldId id="305" r:id="rId13"/>
    <p:sldId id="306" r:id="rId14"/>
    <p:sldId id="307" r:id="rId15"/>
    <p:sldId id="260" r:id="rId16"/>
    <p:sldId id="297" r:id="rId17"/>
    <p:sldId id="261" r:id="rId18"/>
    <p:sldId id="262" r:id="rId19"/>
    <p:sldId id="300" r:id="rId20"/>
    <p:sldId id="301" r:id="rId21"/>
    <p:sldId id="304" r:id="rId22"/>
    <p:sldId id="302" r:id="rId23"/>
    <p:sldId id="310" r:id="rId24"/>
    <p:sldId id="299" r:id="rId25"/>
    <p:sldId id="308" r:id="rId26"/>
    <p:sldId id="309" r:id="rId27"/>
    <p:sldId id="277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21B0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8" autoAdjust="0"/>
    <p:restoredTop sz="94660"/>
  </p:normalViewPr>
  <p:slideViewPr>
    <p:cSldViewPr>
      <p:cViewPr varScale="1">
        <p:scale>
          <a:sx n="51" d="100"/>
          <a:sy n="51" d="100"/>
        </p:scale>
        <p:origin x="-10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4B5C-CC6F-43E5-9ADE-C77BC1F9FCD6}" type="datetimeFigureOut">
              <a:rPr lang="en-US" smtClean="0"/>
              <a:pPr/>
              <a:t>1/3/2014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DC83A48-73A9-4877-9EAB-E3E4F9040E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4B5C-CC6F-43E5-9ADE-C77BC1F9FCD6}" type="datetimeFigureOut">
              <a:rPr lang="en-US" smtClean="0"/>
              <a:pPr/>
              <a:t>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3A48-73A9-4877-9EAB-E3E4F9040E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4B5C-CC6F-43E5-9ADE-C77BC1F9FCD6}" type="datetimeFigureOut">
              <a:rPr lang="en-US" smtClean="0"/>
              <a:pPr/>
              <a:t>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3A48-73A9-4877-9EAB-E3E4F9040E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4B5C-CC6F-43E5-9ADE-C77BC1F9FCD6}" type="datetimeFigureOut">
              <a:rPr lang="en-US" smtClean="0"/>
              <a:pPr/>
              <a:t>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3A48-73A9-4877-9EAB-E3E4F9040E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4B5C-CC6F-43E5-9ADE-C77BC1F9FCD6}" type="datetimeFigureOut">
              <a:rPr lang="en-US" smtClean="0"/>
              <a:pPr/>
              <a:t>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DC83A48-73A9-4877-9EAB-E3E4F9040E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4B5C-CC6F-43E5-9ADE-C77BC1F9FCD6}" type="datetimeFigureOut">
              <a:rPr lang="en-US" smtClean="0"/>
              <a:pPr/>
              <a:t>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3A48-73A9-4877-9EAB-E3E4F9040E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4B5C-CC6F-43E5-9ADE-C77BC1F9FCD6}" type="datetimeFigureOut">
              <a:rPr lang="en-US" smtClean="0"/>
              <a:pPr/>
              <a:t>1/3/2014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3A48-73A9-4877-9EAB-E3E4F9040E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4B5C-CC6F-43E5-9ADE-C77BC1F9FCD6}" type="datetimeFigureOut">
              <a:rPr lang="en-US" smtClean="0"/>
              <a:pPr/>
              <a:t>1/3/2014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3A48-73A9-4877-9EAB-E3E4F9040E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4B5C-CC6F-43E5-9ADE-C77BC1F9FCD6}" type="datetimeFigureOut">
              <a:rPr lang="en-US" smtClean="0"/>
              <a:pPr/>
              <a:t>1/3/2014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3A48-73A9-4877-9EAB-E3E4F9040E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4B5C-CC6F-43E5-9ADE-C77BC1F9FCD6}" type="datetimeFigureOut">
              <a:rPr lang="en-US" smtClean="0"/>
              <a:pPr/>
              <a:t>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3A48-73A9-4877-9EAB-E3E4F9040E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4B5C-CC6F-43E5-9ADE-C77BC1F9FCD6}" type="datetimeFigureOut">
              <a:rPr lang="en-US" smtClean="0"/>
              <a:pPr/>
              <a:t>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DC83A48-73A9-4877-9EAB-E3E4F9040E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14F4B5C-CC6F-43E5-9ADE-C77BC1F9FCD6}" type="datetimeFigureOut">
              <a:rPr lang="en-US" smtClean="0"/>
              <a:pPr/>
              <a:t>1/3/2014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DC83A48-73A9-4877-9EAB-E3E4F9040E7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endParaRPr lang="lv-LV" dirty="0" smtClean="0"/>
          </a:p>
          <a:p>
            <a:pPr algn="ctr">
              <a:buNone/>
            </a:pPr>
            <a:endParaRPr lang="lv-LV" sz="3600" dirty="0" smtClean="0"/>
          </a:p>
          <a:p>
            <a:pPr algn="ctr">
              <a:buNone/>
            </a:pPr>
            <a:r>
              <a:rPr lang="de-DE" sz="3600" dirty="0" smtClean="0"/>
              <a:t>Rezekne</a:t>
            </a:r>
            <a:r>
              <a:rPr lang="lv-LV" sz="3600" dirty="0" smtClean="0"/>
              <a:t>,</a:t>
            </a:r>
            <a:endParaRPr lang="de-DE" sz="3600" dirty="0" smtClean="0"/>
          </a:p>
          <a:p>
            <a:pPr algn="ctr">
              <a:buNone/>
            </a:pPr>
            <a:r>
              <a:rPr lang="en-US" sz="3600" dirty="0" smtClean="0"/>
              <a:t>first Comenius meeting</a:t>
            </a:r>
            <a:r>
              <a:rPr lang="lv-LV" sz="3600" dirty="0" smtClean="0"/>
              <a:t>,</a:t>
            </a:r>
            <a:r>
              <a:rPr lang="en-US" sz="3600" dirty="0" smtClean="0"/>
              <a:t> </a:t>
            </a:r>
            <a:endParaRPr lang="lv-LV" sz="3600" dirty="0" smtClean="0"/>
          </a:p>
          <a:p>
            <a:pPr algn="ctr">
              <a:buNone/>
            </a:pPr>
            <a:r>
              <a:rPr lang="en-US" sz="3600" dirty="0" smtClean="0"/>
              <a:t>November 17-22</a:t>
            </a:r>
            <a:endParaRPr lang="lv-LV" sz="3600" dirty="0"/>
          </a:p>
        </p:txBody>
      </p:sp>
      <p:pic>
        <p:nvPicPr>
          <p:cNvPr id="4" name="Picture 3" descr="D:\Users\User\Desktop\llp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76672"/>
            <a:ext cx="295232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9592" y="332656"/>
            <a:ext cx="7772400" cy="940966"/>
          </a:xfrm>
        </p:spPr>
        <p:txBody>
          <a:bodyPr/>
          <a:lstStyle/>
          <a:p>
            <a:pPr algn="ctr"/>
            <a:r>
              <a:rPr lang="lv-LV" b="1" dirty="0" err="1" smtClean="0"/>
              <a:t>School</a:t>
            </a:r>
            <a:r>
              <a:rPr lang="lv-LV" b="1" dirty="0" smtClean="0"/>
              <a:t> </a:t>
            </a:r>
            <a:r>
              <a:rPr lang="lv-LV" b="1" dirty="0" err="1" smtClean="0"/>
              <a:t>administration</a:t>
            </a:r>
            <a:r>
              <a:rPr lang="lv-LV" b="1" dirty="0" smtClean="0"/>
              <a:t> </a:t>
            </a:r>
            <a:r>
              <a:rPr lang="lv-LV" b="1" dirty="0" err="1"/>
              <a:t>s</a:t>
            </a:r>
            <a:r>
              <a:rPr lang="lv-LV" b="1" dirty="0" err="1" smtClean="0"/>
              <a:t>taff</a:t>
            </a:r>
            <a:endParaRPr lang="lv-LV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153544" cy="45720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GB" b="1" dirty="0" smtClean="0"/>
              <a:t>The head of the School</a:t>
            </a:r>
            <a:endParaRPr lang="lv-LV" b="1" dirty="0" smtClean="0"/>
          </a:p>
          <a:p>
            <a:pPr>
              <a:buNone/>
            </a:pPr>
            <a:r>
              <a:rPr lang="en-GB" dirty="0" smtClean="0"/>
              <a:t>Master of Pedagogy</a:t>
            </a:r>
            <a:endParaRPr lang="lv-LV" dirty="0" smtClean="0"/>
          </a:p>
          <a:p>
            <a:pPr>
              <a:buNone/>
            </a:pPr>
            <a:r>
              <a:rPr lang="en-GB" b="1" dirty="0" err="1" smtClean="0"/>
              <a:t>Valentina</a:t>
            </a:r>
            <a:r>
              <a:rPr lang="en-GB" b="1" dirty="0" smtClean="0"/>
              <a:t> </a:t>
            </a:r>
            <a:r>
              <a:rPr lang="en-GB" b="1" dirty="0" err="1" smtClean="0"/>
              <a:t>Sidlovska</a:t>
            </a:r>
            <a:endParaRPr lang="lv-LV" b="1" dirty="0" smtClean="0"/>
          </a:p>
          <a:p>
            <a:pPr>
              <a:buNone/>
            </a:pPr>
            <a:r>
              <a:rPr lang="en-GB" b="1" dirty="0" smtClean="0"/>
              <a:t> </a:t>
            </a:r>
            <a:endParaRPr lang="lv-LV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067944" y="1447800"/>
            <a:ext cx="4615046" cy="45720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b="1" dirty="0"/>
              <a:t>Deputy head teacher</a:t>
            </a:r>
          </a:p>
          <a:p>
            <a:pPr>
              <a:buNone/>
            </a:pPr>
            <a:r>
              <a:rPr lang="en-US" dirty="0"/>
              <a:t>in charge of studies</a:t>
            </a:r>
          </a:p>
          <a:p>
            <a:pPr>
              <a:buNone/>
            </a:pPr>
            <a:r>
              <a:rPr lang="en-US" b="1" dirty="0" err="1"/>
              <a:t>Liga</a:t>
            </a:r>
            <a:r>
              <a:rPr lang="en-US" b="1" dirty="0"/>
              <a:t> </a:t>
            </a:r>
            <a:r>
              <a:rPr lang="en-US" b="1" dirty="0" err="1"/>
              <a:t>Abricka</a:t>
            </a:r>
            <a:endParaRPr lang="en-US" b="1" dirty="0"/>
          </a:p>
          <a:p>
            <a:pPr>
              <a:buNone/>
            </a:pPr>
            <a:endParaRPr lang="lv-LV" dirty="0" smtClean="0"/>
          </a:p>
          <a:p>
            <a:pPr>
              <a:buNone/>
            </a:pPr>
            <a:r>
              <a:rPr lang="en-GB" b="1" dirty="0" smtClean="0"/>
              <a:t>Deputy head teacher</a:t>
            </a:r>
            <a:endParaRPr lang="lv-LV" b="1" dirty="0" smtClean="0"/>
          </a:p>
          <a:p>
            <a:pPr>
              <a:buNone/>
            </a:pPr>
            <a:r>
              <a:rPr lang="en-GB" b="1" dirty="0" smtClean="0"/>
              <a:t>in charge of extracurricular activities</a:t>
            </a:r>
            <a:endParaRPr lang="lv-LV" b="1" dirty="0" smtClean="0"/>
          </a:p>
          <a:p>
            <a:pPr>
              <a:buNone/>
            </a:pPr>
            <a:r>
              <a:rPr lang="en-GB" dirty="0" smtClean="0"/>
              <a:t>Master of Pedagogy</a:t>
            </a:r>
            <a:endParaRPr lang="lv-LV" dirty="0" smtClean="0"/>
          </a:p>
          <a:p>
            <a:pPr>
              <a:buNone/>
            </a:pPr>
            <a:r>
              <a:rPr lang="en-GB" b="1" dirty="0" err="1" smtClean="0"/>
              <a:t>Bernadeta</a:t>
            </a:r>
            <a:r>
              <a:rPr lang="en-GB" b="1" dirty="0" smtClean="0"/>
              <a:t> </a:t>
            </a:r>
            <a:r>
              <a:rPr lang="en-GB" b="1" dirty="0" err="1" smtClean="0"/>
              <a:t>Geikina</a:t>
            </a:r>
            <a:r>
              <a:rPr lang="en-GB" b="1" dirty="0" smtClean="0"/>
              <a:t> – </a:t>
            </a:r>
            <a:r>
              <a:rPr lang="en-GB" b="1" dirty="0" err="1" smtClean="0"/>
              <a:t>Tolstova</a:t>
            </a:r>
            <a:endParaRPr lang="lv-LV" dirty="0" smtClean="0"/>
          </a:p>
          <a:p>
            <a:pPr>
              <a:buNone/>
            </a:pPr>
            <a:r>
              <a:rPr lang="en-GB" b="1" dirty="0" smtClean="0"/>
              <a:t> </a:t>
            </a:r>
            <a:endParaRPr lang="lv-LV" dirty="0" smtClean="0"/>
          </a:p>
          <a:p>
            <a:pPr>
              <a:buNone/>
            </a:pPr>
            <a:r>
              <a:rPr lang="en-GB" b="1" dirty="0" smtClean="0"/>
              <a:t>Deputy head teacher</a:t>
            </a:r>
            <a:endParaRPr lang="lv-LV" b="1" dirty="0" smtClean="0"/>
          </a:p>
          <a:p>
            <a:pPr>
              <a:buNone/>
            </a:pPr>
            <a:r>
              <a:rPr lang="en-GB" b="1" dirty="0" smtClean="0"/>
              <a:t>in charge of Information</a:t>
            </a:r>
            <a:endParaRPr lang="lv-LV" b="1" dirty="0" smtClean="0"/>
          </a:p>
          <a:p>
            <a:pPr>
              <a:buNone/>
            </a:pPr>
            <a:r>
              <a:rPr lang="en-GB" dirty="0" smtClean="0"/>
              <a:t>Master of Natural Sciences in</a:t>
            </a:r>
            <a:r>
              <a:rPr lang="lv-LV" dirty="0" smtClean="0"/>
              <a:t> </a:t>
            </a:r>
            <a:r>
              <a:rPr lang="en-GB" dirty="0" smtClean="0"/>
              <a:t>Computer Science</a:t>
            </a:r>
            <a:endParaRPr lang="lv-LV" dirty="0" smtClean="0"/>
          </a:p>
          <a:p>
            <a:pPr>
              <a:buNone/>
            </a:pPr>
            <a:r>
              <a:rPr lang="en-GB" b="1" dirty="0" smtClean="0"/>
              <a:t>Anna </a:t>
            </a:r>
            <a:r>
              <a:rPr lang="en-GB" b="1" dirty="0" err="1" smtClean="0"/>
              <a:t>Skripacenoka</a:t>
            </a:r>
            <a:endParaRPr lang="lv-LV" dirty="0" smtClean="0"/>
          </a:p>
          <a:p>
            <a:endParaRPr lang="lv-LV" dirty="0"/>
          </a:p>
        </p:txBody>
      </p:sp>
      <p:pic>
        <p:nvPicPr>
          <p:cNvPr id="4098" name="Picture 2" descr="C:\Documents and Settings\Galina\Desktop\Uz_druku\foto_orig\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29836"/>
            <a:ext cx="1944216" cy="3913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www.polska-szkola.pl/file.php/1/moddata/data/16/153/763/Logo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6071" y="0"/>
            <a:ext cx="1011029" cy="11035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v-LV" b="1" dirty="0" err="1" smtClean="0"/>
              <a:t>School</a:t>
            </a:r>
            <a:r>
              <a:rPr lang="lv-LV" b="1" dirty="0" smtClean="0"/>
              <a:t> </a:t>
            </a:r>
            <a:r>
              <a:rPr lang="lv-LV" b="1" dirty="0" err="1" smtClean="0"/>
              <a:t>pedagogical</a:t>
            </a:r>
            <a:r>
              <a:rPr lang="lv-LV" b="1" dirty="0" smtClean="0"/>
              <a:t> </a:t>
            </a:r>
            <a:r>
              <a:rPr lang="lv-LV" b="1" dirty="0" err="1" smtClean="0"/>
              <a:t>staff</a:t>
            </a:r>
            <a:r>
              <a:rPr lang="lv-LV" dirty="0" smtClean="0"/>
              <a:t/>
            </a:r>
            <a:br>
              <a:rPr lang="lv-LV" dirty="0" smtClean="0"/>
            </a:br>
            <a:endParaRPr lang="en-US" dirty="0"/>
          </a:p>
        </p:txBody>
      </p:sp>
      <p:pic>
        <p:nvPicPr>
          <p:cNvPr id="4" name="Picture 2" descr="C:\Users\Skolnieks\Desktop\Uz_druku\foto_orig\4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43608" y="1556792"/>
            <a:ext cx="7155374" cy="5129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374210" y="980728"/>
            <a:ext cx="8086222" cy="504056"/>
          </a:xfrm>
        </p:spPr>
        <p:txBody>
          <a:bodyPr>
            <a:noAutofit/>
          </a:bodyPr>
          <a:lstStyle/>
          <a:p>
            <a:r>
              <a:rPr lang="en-US" sz="3200" dirty="0" smtClean="0"/>
              <a:t>4</a:t>
            </a:r>
            <a:r>
              <a:rPr lang="lv-LV" sz="3200" dirty="0" smtClean="0"/>
              <a:t>9</a:t>
            </a:r>
            <a:r>
              <a:rPr lang="en-US" sz="3200" dirty="0" smtClean="0"/>
              <a:t> teachers</a:t>
            </a:r>
            <a:r>
              <a:rPr lang="lv-LV" sz="3200" dirty="0" smtClean="0"/>
              <a:t> </a:t>
            </a:r>
            <a:r>
              <a:rPr lang="lv-LV" sz="3200" dirty="0" err="1" smtClean="0"/>
              <a:t>of</a:t>
            </a:r>
            <a:r>
              <a:rPr lang="lv-LV" sz="3200" dirty="0" smtClean="0"/>
              <a:t> </a:t>
            </a:r>
            <a:r>
              <a:rPr lang="lv-LV" sz="3200" dirty="0" err="1" smtClean="0"/>
              <a:t>whom</a:t>
            </a:r>
            <a:r>
              <a:rPr lang="lv-LV" sz="3200" dirty="0" smtClean="0"/>
              <a:t> </a:t>
            </a:r>
            <a:r>
              <a:rPr lang="en-US" sz="3200" dirty="0" smtClean="0"/>
              <a:t>2 teachers</a:t>
            </a:r>
            <a:r>
              <a:rPr lang="lv-LV" sz="3200" dirty="0" smtClean="0"/>
              <a:t> </a:t>
            </a:r>
            <a:r>
              <a:rPr lang="lv-LV" sz="3200" dirty="0" err="1" smtClean="0"/>
              <a:t>are</a:t>
            </a:r>
            <a:r>
              <a:rPr lang="en-US" sz="3200" dirty="0" smtClean="0"/>
              <a:t> </a:t>
            </a:r>
            <a:r>
              <a:rPr lang="en-US" sz="3200" dirty="0"/>
              <a:t>from </a:t>
            </a:r>
            <a:r>
              <a:rPr lang="en-US" sz="3200" dirty="0" smtClean="0"/>
              <a:t>Poland</a:t>
            </a:r>
            <a:r>
              <a:rPr lang="lv-LV" sz="3200" dirty="0" smtClean="0"/>
              <a:t>.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5" name="Picture 2" descr="http://www.polska-szkola.pl/file.php/1/moddata/data/16/153/763/Logo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5313" y="0"/>
            <a:ext cx="1108687" cy="12100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err="1" smtClean="0"/>
              <a:t>School</a:t>
            </a:r>
            <a:r>
              <a:rPr lang="lv-LV" b="1" dirty="0" smtClean="0"/>
              <a:t> </a:t>
            </a:r>
            <a:r>
              <a:rPr lang="lv-LV" b="1" dirty="0" err="1" smtClean="0"/>
              <a:t>support</a:t>
            </a:r>
            <a:r>
              <a:rPr lang="lv-LV" b="1" dirty="0" smtClean="0"/>
              <a:t> </a:t>
            </a:r>
            <a:r>
              <a:rPr lang="lv-LV" b="1" dirty="0" err="1" smtClean="0"/>
              <a:t>staff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2699792" y="1643050"/>
            <a:ext cx="4032448" cy="2938078"/>
          </a:xfrm>
        </p:spPr>
        <p:txBody>
          <a:bodyPr>
            <a:noAutofit/>
          </a:bodyPr>
          <a:lstStyle/>
          <a:p>
            <a:r>
              <a:rPr lang="lv-LV" sz="3200" dirty="0" err="1" smtClean="0"/>
              <a:t>Psychologist</a:t>
            </a:r>
            <a:endParaRPr lang="lv-LV" sz="3200" dirty="0" smtClean="0"/>
          </a:p>
          <a:p>
            <a:r>
              <a:rPr lang="lv-LV" sz="3200" dirty="0" smtClean="0"/>
              <a:t>Speech Therapist</a:t>
            </a:r>
          </a:p>
          <a:p>
            <a:r>
              <a:rPr lang="lv-LV" sz="3200" dirty="0" smtClean="0"/>
              <a:t>Social Teacher</a:t>
            </a:r>
          </a:p>
          <a:p>
            <a:r>
              <a:rPr lang="lv-LV" sz="3200" dirty="0" smtClean="0"/>
              <a:t>School Nurse</a:t>
            </a:r>
            <a:endParaRPr lang="en-US" sz="3200" dirty="0"/>
          </a:p>
        </p:txBody>
      </p:sp>
      <p:pic>
        <p:nvPicPr>
          <p:cNvPr id="4" name="Picture 2" descr="http://www.polska-szkola.pl/file.php/1/moddata/data/16/153/763/Logo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6071" y="0"/>
            <a:ext cx="1011029" cy="11035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697644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err="1" smtClean="0"/>
              <a:t>Technical</a:t>
            </a:r>
            <a:r>
              <a:rPr lang="lv-LV" b="1" dirty="0" smtClean="0"/>
              <a:t> </a:t>
            </a:r>
            <a:r>
              <a:rPr lang="lv-LV" b="1" dirty="0" err="1" smtClean="0"/>
              <a:t>stuff</a:t>
            </a:r>
            <a:endParaRPr lang="en-US" b="1" dirty="0"/>
          </a:p>
        </p:txBody>
      </p:sp>
      <p:pic>
        <p:nvPicPr>
          <p:cNvPr id="1026" name="Picture 2" descr="C:\Documents and Settings\Skolotajs\Desktop\foto_orig\6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428736"/>
            <a:ext cx="7019162" cy="5033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http://www.polska-szkola.pl/file.php/1/moddata/data/16/153/763/Logo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6071" y="0"/>
            <a:ext cx="1011029" cy="11035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879511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err="1" smtClean="0"/>
              <a:t>School</a:t>
            </a:r>
            <a:r>
              <a:rPr lang="lv-LV" b="1" dirty="0" smtClean="0"/>
              <a:t> </a:t>
            </a:r>
            <a:r>
              <a:rPr lang="lv-LV" b="1" dirty="0" err="1" smtClean="0"/>
              <a:t>facilities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v-LV" dirty="0" err="1" smtClean="0"/>
              <a:t>Gym</a:t>
            </a:r>
            <a:r>
              <a:rPr lang="lv-LV" dirty="0" smtClean="0"/>
              <a:t>;</a:t>
            </a:r>
          </a:p>
          <a:p>
            <a:r>
              <a:rPr lang="lv-LV" dirty="0"/>
              <a:t>Mini football </a:t>
            </a:r>
            <a:r>
              <a:rPr lang="lv-LV" dirty="0" smtClean="0"/>
              <a:t>pitch;</a:t>
            </a:r>
          </a:p>
          <a:p>
            <a:r>
              <a:rPr lang="lv-LV" dirty="0" smtClean="0"/>
              <a:t>2 IT classes;</a:t>
            </a:r>
          </a:p>
          <a:p>
            <a:r>
              <a:rPr lang="lv-LV" dirty="0" smtClean="0"/>
              <a:t>Labs;</a:t>
            </a:r>
          </a:p>
          <a:p>
            <a:r>
              <a:rPr lang="lv-LV" dirty="0" err="1" smtClean="0"/>
              <a:t>Library</a:t>
            </a:r>
            <a:r>
              <a:rPr lang="lv-LV" dirty="0"/>
              <a:t>; </a:t>
            </a:r>
            <a:endParaRPr lang="lv-LV" dirty="0" smtClean="0"/>
          </a:p>
          <a:p>
            <a:r>
              <a:rPr lang="lv-LV" dirty="0" smtClean="0"/>
              <a:t>Museum;</a:t>
            </a:r>
          </a:p>
          <a:p>
            <a:r>
              <a:rPr lang="lv-LV" dirty="0" smtClean="0"/>
              <a:t>School hall;</a:t>
            </a:r>
          </a:p>
          <a:p>
            <a:r>
              <a:rPr lang="lv-LV" dirty="0" smtClean="0"/>
              <a:t>Canteen.</a:t>
            </a:r>
          </a:p>
        </p:txBody>
      </p:sp>
      <p:pic>
        <p:nvPicPr>
          <p:cNvPr id="5" name="Picture 2" descr="http://www.polska-szkola.pl/file.php/1/moddata/data/16/153/763/Logo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6071" y="0"/>
            <a:ext cx="1011029" cy="1103502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1" y="1444966"/>
            <a:ext cx="2415623" cy="1915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Skolnieks\Desktop\Jauna mape\20131113_1027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34421"/>
            <a:ext cx="2804450" cy="210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kolnieks\Desktop\Jauna mape\20131113_1005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0095" y="1268760"/>
            <a:ext cx="2473138" cy="185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kolnieks\Desktop\Jauna mape\20131113_1007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2274" y="2572457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kolnieks\Desktop\Jauna mape\20131113_0958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0095" y="4337718"/>
            <a:ext cx="2473138" cy="185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kolnieks\Desktop\Uz_druku\foto_orig\5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48202" y="4856880"/>
            <a:ext cx="2256251" cy="1692188"/>
          </a:xfrm>
          <a:prstGeom prst="rect">
            <a:avLst/>
          </a:prstGeom>
          <a:noFill/>
        </p:spPr>
      </p:pic>
      <p:pic>
        <p:nvPicPr>
          <p:cNvPr id="1030" name="Picture 6" descr="C:\Users\Skolnieks\Desktop\Jauna mape\20131113_10010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19" y="5252924"/>
            <a:ext cx="1728192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16597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kolnieks\Desktop\Uz_druku\foto_orig\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348880"/>
            <a:ext cx="3285341" cy="3541712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0252"/>
            <a:ext cx="3816424" cy="267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err="1" smtClean="0"/>
              <a:t>School</a:t>
            </a:r>
            <a:r>
              <a:rPr lang="lv-LV" b="1" dirty="0" smtClean="0"/>
              <a:t> logo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Rezekne Polish Secondary School logo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lv-LV" dirty="0" err="1" smtClean="0"/>
              <a:t>Rezekne</a:t>
            </a:r>
            <a:r>
              <a:rPr lang="lv-LV" dirty="0" smtClean="0"/>
              <a:t> </a:t>
            </a:r>
            <a:r>
              <a:rPr lang="lv-LV" dirty="0" err="1" smtClean="0"/>
              <a:t>Polish</a:t>
            </a:r>
            <a:r>
              <a:rPr lang="lv-LV" dirty="0" smtClean="0"/>
              <a:t> </a:t>
            </a:r>
            <a:r>
              <a:rPr lang="lv-LV" dirty="0" err="1" smtClean="0"/>
              <a:t>State</a:t>
            </a:r>
            <a:r>
              <a:rPr lang="lv-LV" dirty="0" smtClean="0"/>
              <a:t> </a:t>
            </a:r>
            <a:r>
              <a:rPr lang="lv-LV" dirty="0" err="1" smtClean="0"/>
              <a:t>Gymnasium</a:t>
            </a:r>
            <a:r>
              <a:rPr lang="lv-LV" dirty="0" smtClean="0"/>
              <a:t> logo</a:t>
            </a:r>
            <a:endParaRPr lang="en-US" dirty="0"/>
          </a:p>
        </p:txBody>
      </p:sp>
      <p:pic>
        <p:nvPicPr>
          <p:cNvPr id="7" name="Picture 2" descr="http://www.polska-szkola.pl/file.php/1/moddata/data/16/153/763/Logo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6071" y="0"/>
            <a:ext cx="1011029" cy="11035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err="1" smtClean="0"/>
              <a:t>School</a:t>
            </a:r>
            <a:r>
              <a:rPr lang="lv-LV" b="1" dirty="0" smtClean="0"/>
              <a:t> </a:t>
            </a:r>
            <a:r>
              <a:rPr lang="lv-LV" b="1" dirty="0" err="1" smtClean="0"/>
              <a:t>flag</a:t>
            </a:r>
            <a:endParaRPr lang="en-US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Rezekne</a:t>
            </a:r>
            <a:r>
              <a:rPr lang="en-US" dirty="0"/>
              <a:t> Polish </a:t>
            </a:r>
            <a:r>
              <a:rPr lang="lv-LV" dirty="0" smtClean="0"/>
              <a:t>S</a:t>
            </a:r>
            <a:r>
              <a:rPr lang="en-US" dirty="0" err="1" smtClean="0"/>
              <a:t>econdary</a:t>
            </a:r>
            <a:r>
              <a:rPr lang="en-US" dirty="0" smtClean="0"/>
              <a:t> </a:t>
            </a:r>
            <a:r>
              <a:rPr lang="lv-LV" dirty="0" smtClean="0"/>
              <a:t>S</a:t>
            </a:r>
            <a:r>
              <a:rPr lang="en-US" dirty="0" err="1" smtClean="0"/>
              <a:t>chool</a:t>
            </a:r>
            <a:r>
              <a:rPr lang="en-US" dirty="0" smtClean="0"/>
              <a:t> </a:t>
            </a:r>
            <a:r>
              <a:rPr lang="lv-LV" dirty="0" err="1" smtClean="0"/>
              <a:t>flag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err="1"/>
              <a:t>Rezekne</a:t>
            </a:r>
            <a:r>
              <a:rPr lang="en-US" dirty="0"/>
              <a:t> Polish State Gymnasium </a:t>
            </a:r>
            <a:r>
              <a:rPr lang="lv-LV" dirty="0" err="1" smtClean="0"/>
              <a:t>flag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64904"/>
            <a:ext cx="384062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5066"/>
            <a:ext cx="3842617" cy="2881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32763" y="18489"/>
            <a:ext cx="101123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117005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lv-LV" dirty="0" smtClean="0"/>
              <a:t/>
            </a:r>
            <a:br>
              <a:rPr lang="lv-LV" dirty="0" smtClean="0"/>
            </a:br>
            <a:r>
              <a:rPr lang="en-GB" dirty="0" smtClean="0"/>
              <a:t> </a:t>
            </a:r>
            <a:r>
              <a:rPr lang="lv-LV" dirty="0" smtClean="0"/>
              <a:t/>
            </a:r>
            <a:br>
              <a:rPr lang="lv-LV" dirty="0" smtClean="0"/>
            </a:br>
            <a:r>
              <a:rPr lang="en-GB" dirty="0" smtClean="0"/>
              <a:t> </a:t>
            </a:r>
            <a:r>
              <a:rPr lang="lv-LV" dirty="0" smtClean="0"/>
              <a:t/>
            </a:r>
            <a:br>
              <a:rPr lang="lv-LV" dirty="0" smtClean="0"/>
            </a:br>
            <a:r>
              <a:rPr lang="en-GB" dirty="0" smtClean="0"/>
              <a:t> </a:t>
            </a:r>
            <a:r>
              <a:rPr lang="lv-LV" dirty="0" smtClean="0"/>
              <a:t/>
            </a:r>
            <a:br>
              <a:rPr lang="lv-LV" dirty="0" smtClean="0"/>
            </a:br>
            <a:r>
              <a:rPr lang="en-GB" dirty="0" smtClean="0"/>
              <a:t> </a:t>
            </a:r>
            <a:r>
              <a:rPr lang="lv-LV" dirty="0" smtClean="0"/>
              <a:t/>
            </a:r>
            <a:br>
              <a:rPr lang="lv-LV" dirty="0" smtClean="0"/>
            </a:br>
            <a:r>
              <a:rPr lang="en-GB" dirty="0" smtClean="0"/>
              <a:t> </a:t>
            </a:r>
            <a:r>
              <a:rPr lang="lv-LV" dirty="0" smtClean="0"/>
              <a:t/>
            </a:r>
            <a:br>
              <a:rPr lang="lv-LV" dirty="0" smtClean="0"/>
            </a:br>
            <a:r>
              <a:rPr lang="lv-LV" dirty="0" smtClean="0"/>
              <a:t/>
            </a:r>
            <a:br>
              <a:rPr lang="lv-LV" dirty="0" smtClean="0"/>
            </a:br>
            <a:r>
              <a:rPr lang="lv-LV" dirty="0" smtClean="0"/>
              <a:t/>
            </a:r>
            <a:br>
              <a:rPr lang="lv-LV" dirty="0" smtClean="0"/>
            </a:br>
            <a:r>
              <a:rPr lang="lv-LV" dirty="0" smtClean="0"/>
              <a:t/>
            </a:r>
            <a:br>
              <a:rPr lang="lv-LV" dirty="0" smtClean="0"/>
            </a:br>
            <a:r>
              <a:rPr lang="lv-LV" b="1" dirty="0" err="1" smtClean="0"/>
              <a:t>School</a:t>
            </a:r>
            <a:r>
              <a:rPr lang="lv-LV" b="1" dirty="0" smtClean="0"/>
              <a:t> </a:t>
            </a:r>
            <a:r>
              <a:rPr lang="lv-LV" b="1" dirty="0" err="1" smtClean="0"/>
              <a:t>Anthem</a:t>
            </a:r>
            <a:r>
              <a:rPr lang="lv-LV" dirty="0" smtClean="0"/>
              <a:t/>
            </a:r>
            <a:br>
              <a:rPr lang="lv-LV" dirty="0" smtClean="0"/>
            </a:br>
            <a:endParaRPr lang="en-US" dirty="0"/>
          </a:p>
        </p:txBody>
      </p:sp>
      <p:pic>
        <p:nvPicPr>
          <p:cNvPr id="4" name="Picture 2" descr="http://www.polska-szkola.pl/file.php/1/moddata/data/16/153/763/Logo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48" y="214290"/>
            <a:ext cx="1108687" cy="1210092"/>
          </a:xfrm>
          <a:prstGeom prst="rect">
            <a:avLst/>
          </a:prstGeom>
          <a:noFill/>
        </p:spPr>
      </p:pic>
      <p:pic>
        <p:nvPicPr>
          <p:cNvPr id="5" name="Picture 2" descr="himn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764704"/>
            <a:ext cx="4145115" cy="3590153"/>
          </a:xfrm>
          <a:prstGeom prst="rect">
            <a:avLst/>
          </a:prstGeom>
          <a:noFill/>
        </p:spPr>
      </p:pic>
      <p:pic>
        <p:nvPicPr>
          <p:cNvPr id="4098" name="Picture 2" descr="C:\Users\Skolnieks\Desktop\Uz_druku\foto_orig\6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556792"/>
            <a:ext cx="3622556" cy="2729855"/>
          </a:xfrm>
          <a:prstGeom prst="rect">
            <a:avLst/>
          </a:prstGeom>
          <a:noFill/>
        </p:spPr>
      </p:pic>
      <p:pic>
        <p:nvPicPr>
          <p:cNvPr id="4099" name="Picture 3" descr="C:\Users\Skolnieks\Desktop\Uz_druku\foto_orig\6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7694" y="3789040"/>
            <a:ext cx="3549595" cy="26642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/>
              <a:t>The out of school activities:</a:t>
            </a:r>
            <a:r>
              <a:rPr lang="lv-LV" dirty="0" smtClean="0"/>
              <a:t/>
            </a:r>
            <a:br>
              <a:rPr lang="lv-LV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sz="2800" dirty="0" smtClean="0"/>
              <a:t>Latvian folk dance group</a:t>
            </a:r>
            <a:r>
              <a:rPr lang="lv-LV" sz="2800" dirty="0" smtClean="0"/>
              <a:t>s</a:t>
            </a:r>
          </a:p>
          <a:p>
            <a:pPr lvl="0"/>
            <a:r>
              <a:rPr lang="en-GB" sz="2800" dirty="0" smtClean="0"/>
              <a:t>folk instruments chapel,</a:t>
            </a:r>
            <a:endParaRPr lang="lv-LV" sz="2800" dirty="0" smtClean="0"/>
          </a:p>
          <a:p>
            <a:pPr lvl="0"/>
            <a:r>
              <a:rPr lang="en-GB" sz="2800" dirty="0" smtClean="0"/>
              <a:t>pop group, </a:t>
            </a:r>
            <a:endParaRPr lang="lv-LV" sz="2800" dirty="0" smtClean="0"/>
          </a:p>
          <a:p>
            <a:pPr lvl="0"/>
            <a:r>
              <a:rPr lang="en-GB" sz="2800" dirty="0" smtClean="0"/>
              <a:t>variety art group,</a:t>
            </a:r>
            <a:endParaRPr lang="lv-LV" sz="2800" dirty="0" smtClean="0"/>
          </a:p>
          <a:p>
            <a:pPr lvl="0"/>
            <a:r>
              <a:rPr lang="en-GB" sz="2800" dirty="0" smtClean="0"/>
              <a:t>Polish folk dance group of 1</a:t>
            </a:r>
            <a:r>
              <a:rPr lang="en-GB" sz="2800" baseline="30000" dirty="0" smtClean="0"/>
              <a:t>st</a:t>
            </a:r>
            <a:r>
              <a:rPr lang="en-GB" sz="2800" dirty="0" smtClean="0"/>
              <a:t> and 3</a:t>
            </a:r>
            <a:r>
              <a:rPr lang="en-GB" sz="2800" baseline="30000" dirty="0" smtClean="0"/>
              <a:t>rd</a:t>
            </a:r>
            <a:r>
              <a:rPr lang="en-GB" sz="2800" dirty="0" smtClean="0"/>
              <a:t> -4</a:t>
            </a:r>
            <a:r>
              <a:rPr lang="en-GB" sz="2800" baseline="30000" dirty="0" smtClean="0"/>
              <a:t>th</a:t>
            </a:r>
            <a:r>
              <a:rPr lang="en-GB" sz="2800" dirty="0" smtClean="0"/>
              <a:t> forms,</a:t>
            </a:r>
            <a:endParaRPr lang="lv-LV" sz="2800" dirty="0" smtClean="0"/>
          </a:p>
          <a:p>
            <a:pPr lvl="0"/>
            <a:r>
              <a:rPr lang="en-US" sz="2800" dirty="0"/>
              <a:t>two choirs of 1st -4th  and 4th -5th  forms,</a:t>
            </a:r>
          </a:p>
          <a:p>
            <a:pPr lvl="0"/>
            <a:endParaRPr lang="lv-LV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 lvl="0"/>
            <a:r>
              <a:rPr lang="en-GB" sz="2800" dirty="0" smtClean="0"/>
              <a:t>block flute,</a:t>
            </a:r>
            <a:endParaRPr lang="lv-LV" sz="2800" dirty="0" smtClean="0"/>
          </a:p>
          <a:p>
            <a:pPr lvl="0"/>
            <a:r>
              <a:rPr lang="en-GB" sz="2800" dirty="0" smtClean="0"/>
              <a:t>aerobics,</a:t>
            </a:r>
            <a:endParaRPr lang="lv-LV" sz="2800" dirty="0" smtClean="0"/>
          </a:p>
          <a:p>
            <a:pPr lvl="0"/>
            <a:r>
              <a:rPr lang="en-GB" sz="2800" dirty="0" smtClean="0"/>
              <a:t>boys band, </a:t>
            </a:r>
            <a:endParaRPr lang="lv-LV" sz="2800" dirty="0" smtClean="0"/>
          </a:p>
          <a:p>
            <a:pPr lvl="0"/>
            <a:r>
              <a:rPr lang="en-GB" sz="2800" dirty="0" smtClean="0"/>
              <a:t>religious song ensemble, </a:t>
            </a:r>
            <a:endParaRPr lang="lv-LV" sz="2800" dirty="0" smtClean="0"/>
          </a:p>
          <a:p>
            <a:pPr lvl="0"/>
            <a:r>
              <a:rPr lang="en-GB" sz="2800" dirty="0" smtClean="0"/>
              <a:t>acoustic guitar ensemble, </a:t>
            </a:r>
            <a:endParaRPr lang="lv-LV" sz="2800" dirty="0" smtClean="0"/>
          </a:p>
          <a:p>
            <a:r>
              <a:rPr lang="en-GB" sz="2800" dirty="0" smtClean="0"/>
              <a:t>environmental erudite group.</a:t>
            </a:r>
            <a:endParaRPr lang="lv-LV" sz="2800" dirty="0" smtClean="0"/>
          </a:p>
          <a:p>
            <a:endParaRPr lang="lv-LV" dirty="0"/>
          </a:p>
        </p:txBody>
      </p:sp>
      <p:pic>
        <p:nvPicPr>
          <p:cNvPr id="4" name="Picture 2" descr="http://www.polska-szkola.pl/file.php/1/moddata/data/16/153/763/Logo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5313" y="29154"/>
            <a:ext cx="1108687" cy="12100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8652"/>
            <a:ext cx="9144000" cy="685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://www.polska-szkola.pl/file.php/1/moddata/data/16/153/763/Logo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6071" y="0"/>
            <a:ext cx="1011029" cy="11035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199463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kolnieks\Desktop\ves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140968"/>
            <a:ext cx="7380312" cy="3571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dirty="0" smtClean="0"/>
              <a:t>Welcome to </a:t>
            </a:r>
            <a:br>
              <a:rPr lang="lv-LV" dirty="0" smtClean="0"/>
            </a:br>
            <a:r>
              <a:rPr lang="lv-LV" dirty="0" smtClean="0"/>
              <a:t>Rezekne Polish State Gymnasium</a:t>
            </a:r>
            <a:endParaRPr lang="en-US" sz="4800" dirty="0"/>
          </a:p>
        </p:txBody>
      </p:sp>
      <p:pic>
        <p:nvPicPr>
          <p:cNvPr id="5" name="Picture 2" descr="http://www.polska-szkola.pl/file.php/1/moddata/data/16/153/763/Logo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241017"/>
            <a:ext cx="936104" cy="1021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AutoShape 2" descr="data:image/jpeg;base64,/9j/4AAQSkZJRgABAQAAAQABAAD/2wCEAAkGBxQHBhUSBxQVFhUXGR8aGBcYGCAbIBsgHBwcHh4eHyIeHCkqHyEmHx8fJjEnJikuOi4yFx8zOTMsNyotLiwBCgoKDg0OGxAQGy8kICU3NzIwMjQ0Nyw0NDQtNDQvLDQwLDQ1NCwwLCwsLCwsLCwsLCwsLCwsLC8sLCwsLCwsLP/AABEIAIwBaAMBEQACEQEDEQH/xAAcAAEAAgIDAQAAAAAAAAAAAAAABQYEBwECAwj/xABMEAABAwIEAgUGCwcBBQkBAAABAAIDBBEFBhIhMUEHEyJRYRcyUnGBkRQ0NlRydJOjsrPTFSMzN0KhsYJTc5Lw8SdEYoPBwtLh4xb/xAAaAQEAAwEBAQAAAAAAAAAAAAAAAgMEBQEG/8QANxEAAgIBAQQIBQMEAwADAAAAAAECAxEEEiExUQUTFDJBYXGxM4GRodEVIlIGNMHwQkThI3KC/9oADAMBAAIRAxEAPwDeKAIAgCAIAgCAIAgCAIAgCAIAgCAIAgCAIAgCAIAgCAIAgCAIAgCAIAgCAIAgCAIAgCAIAgCAIAgCAhsyZlgy3Ex2JlwDyQ3S3VwF1dTRO5tR8Cuy2NazIgvKjQelL9mVo/T7vL6lXa6h5UaD0pfsyn6fd5fUdrqHlRoPSl+zKfp93l9R2uoeVGg9KX7Mp+n3eX1Ha6h5UaD0pfsyn6fd5fUdrqHlRoPSl+zKfp93l9R2uoeVGg9KX7Mp+n3eX1Ha6h5UaD0pfsyn6fd5fUdrqHlRoPSl+zKfp93l9R2uoeVGg9KX7Mp+n3eX1Ha6h5UaD0pfsyn6fd5fUdrqHlRoPSl+zKfp93l9R2uoeVGg9KX7Mp+n3eX1Ha6h5UaD0pfsyn6fd5fUdrqHlRoPSl+zKfp93l9R2uoeVGg9KX7Mp+n3eX1Ha6j2o+kmirKxkUJk1Pc1jbxkbuIA/uVGWhuim3jcex1VbeEXBYzQYtRiUVNWMiqJGtkk8xhO7rcbDmpKEmnJLcjxySeDKUT0wqzFYaGrjiq5GtfKbRtJ3cbgbe0j3qca5STaW5EXOKeGzyx3HYMApOsxWQMaTYbEknuAG5/9FKqmdrxBHk7IwWZMxst5qpsyl/7Kc4mPTqBaW21Xtx4+aVK7T2U421xPK7Y2d0m1QWGNiNazDaF81WSGMaXOIF9h4BShBzkorizyUlFZYw6tZiVCyakJLHtDmki2x4bFJwcJOL4oRkpLKMlRPQgCAIAgCAIAgCAIAgCAIAgCAIAgCA1n03/EKb6bvwhdPozvSMOu7qNSLsHOCAIAgCAIAgCAIAgCAIAgCAIAgJLLPylpfrEX5jVXd8OXo/YnV34+p9Kr5g7hQs3fzIwz/Wt+n/trPkZbfjQL6sBqKtmaugpsy0MdZTtlkkc7q5CReItLDcbd5HdwWqmE3XNqWEuK5lNkoqcU1xKpm3EpZOkWmElI6TqdfVR6h+92d223G1iAd/QWvT1xWml+7GeL5Ga6b66P7eBcBmkUWBSVWYIH02l2kMJDnP2BGm1uJJFuWkk2Cx9n2rFCt7Rp67Zi5TWCMfm+uZB1zsLkEFr365uvT36NN725W9qt7NTnZ6zf6bvqQ66zGdjd6mXj+LR450dTz0BJY+F3HYgjYg+IOyhVXKvURjLjklOanS5LkemW8Sjwjo+p5692ljIGkn2AADvJNgPWvLoSnqJRjxyK5KNSb5EbHnWsqKbr6PDJHU/EOMoDy30gzSSdu69+9WvSVJ7MrFn0/wAkFfNraUNxY8GzFFjWBmqw+5aAbtOxaWi5aeNjw94KzWUSrnsSLoWRnHaRWKHpEkxekBwOhlll31t1WYzfa79NiSN7W58VqloVW/8A5JpL/fApjqXNftjklsp5v/bldJT10LqeojF3RuN7jbcGw7xy/qBBKpv03VxU4vMX4k6rttuLWGjpmDOPwDFfgmDwPqqi13MadIYNvOdY24j3jcXC9q0u1DrJvZiLLtmWzFZZgSZ7noaiKPGcPkidLI1gPWBzO0QL6g3iL+b/AHVi0cJJuE84XIh2iUWlKOMl6WA1BAEAQBAEAQBAEAQBAEBrPpv+IU303fhC6fRnekYdd3UakXYOcEAQBAEB3hhdPJpga5x7mgk+4KFlkK47U2kubeD2MXJ4SyZ9fgU9DAx8sb7Pj6wkNPZ3Is7bY2AJv6SwaXpbS6ic4Qmsxls8Vv3J5XNZeN3Ius01kEm1xWfQ8cIhjqcRZHWCTS9wb+7I1XcQB5wIO/LZXa+22rTzsqccxTf7s4wt74PK9d/oRpjGU1GWd/Is2fMMpqBkbqEvc4jqwWuaWDqQGnVsSX2sLbcF8z/S2v1+pdkL0opPa3p7X/yNyWPDZznD38vM3a+mmCTjx4eW7n5lRgpn1JPwZj3kcQ1pdb3BfXWXVVYdklHPNpe5zowlLurJm4zgsuEVTmVDXWbbt6TpNwDx4c7ceSx9H9KafXVRsqksvO7KzueOHEtu086pNNfMjl0CgIAgCAICSyz8paX6xF+Y1V3fDl6P2J1d+PqfSq+YO4ULN38yMM/1rfp/7az5GW340C+rAaih55+XGFfTf/mNb9N8C35f5Mt3xYDH/wCbOH/7qT8MqVf2lnqv8Hlnx4fMx+lR0jsVw5lOWi8xI1glmsGMM1W5bn3lS0OzsWN8vtvyearO1BLmS3wfGf8AbUH/AASKnOl5S+xbi7miKZl+XLfRvXRVzmOLuseNF7AFjRbcC24PvVzujbqYSj5FaqddMk/MiM1O/wCy7DmyGzHPiD/Vof8A9fYFdR/dWNcd+PqVW/AhnhuNstaGts3YDgFyDoGuMldjEsZZD/DEh0jkCTNe3uHuC6Wp7lLfHH4MdHesXmS3RJ8hovpSfjcqukPjv5exPSfCRi209Me3Ol39/wD9D3KX/T+Z5/2PkdOjSz8dxN0v8X4QQ6/EDVJYeq9/cO5e63uVpcMHmmxtTfjk9OlH+Lh/1ti80PCz0Z7qf+PqXtYDUEAQBAEAQBAEAQBAEAQGs+m/4hTfTd+ELp9Gd6Rh13dRqRdg5wQBAEAA1Hso2lxB3p5Oqna5rnNsQdTTZw8RvxULYKcJRaTyuD4P18uZ7F4aZZMzZvOP0PVuYYwH3aA4kObbg/vcDYg+v1n5roX+modGX9apKTccPKw088Y8k1lNceG98Fu1Oud8NnGN/wBvMrLHmN14yQRwINivp5RUlhrKMCbW9AOIZYE2ve3K/fbvTCzteIzuwZ2BYh+ysVZN2rNNyGnSXbeaT3E2v4X4rD0nou26Wen3fu3ZazjzxzS3rz8UW0W9VYp8jNzPmJ2YerdKCwtBBaHEs43DgDwNiQfUPZh6E6Dr6LVkYPaUmmm1+7hvTfisrK9Xu8XdqtU78N7sfQg7bf8AP/P/AEXdz4GQIAgCAICSyz8paX6xF+Y1V3fDl6P2J1d+PqfSq+YO4U/OWWqnFcap6nBZIo3Qh1i+53PhpIO3etmnvrhCUJpvJnuqnKSlF8DH/ZuN/PKX/g//ACUtvSfxf+/Mjs6j+SMity3U4hiOHzVskTn0xcZiLjUXFvmgN8OdlGN9cY2RiniXAlKqUnFt8DLxPL0lXnamrY3MEcLHNc031HUHjba39Q5qELlGmVfiyUqm7Iz5GZmvLseZsK6moJaQdTHjixw4HxG9iPHkbEQovdM9pHttSsjhkBFRY3TRdXHPRyAbCV4frt42ba/v9ZWhy0jecSXkVKN6WMpkj+wKmbKU9PiFQJp5g7944aWjUAAABwAtyA48FX10FbGcY4SLOrl1bi3ls7jKravJTKDEyCWxtbqbyc3g5tx3+8XC87Q43O2I6pOvYkREOG41SUgp6eekcwDS2Zwd1gHAbWIuB3g+JPFXOzSSe00/TwK1G9LZTXqTWXcsNwHAHwQu1ySajJI7+pzha/Ow9/M8SVRdqHbYpPclwRbXUoRwjvkfBH5ey4ynq3Nc5pcSW3t2nE8wO9NVarbHNCmtwgos8Tl+T/8AvPh2pnV9T1enfVe978LW9q965dR1fjnJ51b63b8jAxjKEpx19Xliq+DyvFpWloc1x23sdgfWD37b3sr1MdhV2xylwITpe1tQeGVjM+DzU+N0AxWrfU1ElQ0htg1jGNc25DBw34u2uAe5aqLYOE9iOzFL7+pTbCSlHall5NtLkG8IAgCAIAgCAIAgCAIAgNZ9N/xCm+m78IXT6M70jDru6jUi7BzggCAIC25BbTfCXSYmNPVC/WOfZnbu0NLTz3Nrd3hv8l/VUtf1UatI87e7ZS/d+39zafLck8rx47zo9HqracprGPHO7eQuY6eKjxZ8VAxzWsNrufqLuYd3AEWI8Cu10RdffpIXXyTlLfhLZxzXPKe5+fgZdTGELHGCwl9yMXTKAgCAIAgL/S0lE/KR1sIe4Go6nrRrOgObcG19NrnhwJO6+Av1PS0elliS2E+r29h7K28Pes97OFnOM4W7J2Iw070/Df3sZ37v8FBeQXktFhyHG3gvvoppYbycdnC9AQBASWWflLS/WIvzGqu74cvR+xOrvx9T6VXzB3AgCAIAgCAIAgCAIAgCAICsY7kmHGcUNQZaiKQgNJieG3A4cWlaqtXKuOxhNeZTOhTltZaO+X8l0+CVvXMMks1rdbM7W4X2NtgBtte17XF15bqp2R2dyXJCFEYPa4vzLIsxcEAQBAEAQBAEAQBAEAQGs+m/4hTfTd+ELp9Gd6Rh13dRqRdg5wQBAEB2cwtaC4Gx3HjYkbe24UVKLbS4rj7jDOqkAgCAIAgCAXsbpjwBy9hjeWyAgg2IPIjiF5GSlFSi8p8A008M4XoCAICSyz8paX6xF+Y1V3fDl6P2J1d+PqfSq+YO4UvM+IS0+fcPigke2OTVrYDYOtwuOa20Qi6LJNb0Z7JNWxSLosRoPKpqGUkBfVOaxjdy5xAA9ZK9jFyeEeNpLLImizdRV1UI6Wpic8mwGq1z3C/E+pXS01sVlxZBXQbwmSdfXR4dT9ZXyMjYNtT3Bo35b81VGEpvEVkm5KKyyKgzlQzzaY6qG/Dd1v7nZWvS3JZ2WVq+t7tpEvV1TKOmMlW9rGN3LnGwHrJVMYuTwlvLG0llmJU47TUkDH1VRCxrwHMLpGgOB3Bbc7i3MKcabJNpRe48c4riz0OLQNqBG6aPWWdYG6xcs37XHzdjv4Lzq54zjyG1HhkwqTNlFWVgipqmJzybAB3E9wPAn1FTlprYracXgiroN4TMXPNN8Jw+MNrjRfvB+8uRrOl3Y2e3jx4/08FPSy2ZN7G1u/3mRujtRxtYJqqxGKjnYyrkYx0htG1zgC87bNB4nce8KiMJSTaXAscktzZHS5voYqvq5KqEOvbzhYHuJ4D2lWrTWtZ2WQd1aeMomwbjZUFpCVGb6Gmqurnqog4GxGq9j3EjYe0q9aa1rKiyp3Vp4yjPoMUhxFzhh8schZYO0ODtN72vY7cD7lXKucO8sE4zjLgzMUCQQBAEAQBAEAQBAEBrPpv+IU303fhC6fRnekYdd3UakXYOcEAQHeB4jmBkaHgHdpJGrwu0g+4qFsXKDjGWy+axu+qa+qPYtJ5ayXjNElE3AWsw+ON0kHZLeseeq6zdxBBHW2fte5sT7F8N0JX0q9fKzUTkoWb87Mf37O6Kaw9jMd+MJtLdzOtqpUdTswSbj5vdnj67yiL7w5AQBAEAQBATWUupdi7RirGOj3cXOe5ujSL32NjvYWIN7hcXp7tS0jlpJtT4JJKW1ndjesrnlNYSbZq0fV9ZixZXtgy88T09RiAkwljbSjrHShziXEkggtJswjmLX3BWP+madbVp3Xq5PMP2qOFhJcGpJZkmuDzjdjwLNfKpzTrXHfkrS+mMIQBASWWflLS/WIvzGqu74cvR+xOrvx9T6VXzB3ChZu/mRhn+tb9P/bWfIy2/GgX1YDUazz9iDKjOsFPibJZKeJnWuiiaXF7yXAXAO4Fh7yOa6elg1TKcWlJ7ssxXyTtUZcOJ4ZmxChxXA3xU1BUMkDT1ThS6dLh5u44NvYHwUqIWwsUnNY8d55a4Sg0ovy3E+MQpzkKnkzoNrNu2QHU57bgdniSbX39ZWfYn18lT9uRdtR6pOwr2MVtJiWDSCgweYN0O0zCnbGG7EhwcOQ4+K01xshNOVq9M5KJuEovEH9MGTFO6p6ESZjciMtv4Nm0tHsAA9ig4pa7dz/wept6XfyJLKWSKOoy/BNiEZmkkhjcXSOJsCwENaL2DWjYeAVeo1dqslGLwk3wLKqIbCbWSNx3BYcT6UIKeraTEKUdgEi4YZLAnjbhz5Kyq2UNK5LjkhOuMr0nwwZPSZlulo8oPloII4nxlha6NoYd3tabloF9jz5gKOivslcoybaZ7qa4KttLGDz6SJjU5QoHy8XTwuPrMTyV7o1i2aXJ+57qHmEX5o79KNK2ux7DIpr6Xyua6xsbF0QNjy2TQyca7JLwX5I6pZnBf74ErmPJ9FFlacU1NExzInuY8NGoFrSQdXnHcb3O6pp1VrtjmT4ltlEOraSK1PjslJ0LxPjcQ994Q4cQ0Pe3b/Qy3tWpUxlrWvDj9vyUdY1pk/HgXDBsl0eH4UyKSnhkOkanvja4uPM3IPPgOSxWaq2Um9po0wohGOMED0YQNpcdxRlOA1rZ9LQOAAdKAPYFo1zbrrb5fgo0qxKaXP8mwlzjaEAQBAEAQBAEAQBAaz6b/AIhTfTd+ELp9Gd6Rh13dRqRdg5wQBAEB3ggdUShsALnG9gPAEn+wULLI1x2pvC/O73PYxcnhHRTPAgCAIAgCA7iImEvsdIIaTyuQSB7gfcodZFTVed7TePJYTf1a+p7svGfA6KZ4EAQBASWWflLS/WIvzGqu74cvR+xOrvx9T6VXzB3DXfSBM6hzjQ1DYpZGRB5cI2Fx7vV7yujpEpUzhlLPMyXtqyMsZwZnlHZ8xrvsh/8AJQ7C/wCcfqS7Sv4v6GJjrZzidNjGCQSP/d6JoCLP0XdyF99zwvbS3Yi6nVsbMtPN+O5+BCxS2lbFeqMw9JUD2WpqerfL/shFvfx3/wAXUOwT8ZLHPJPtUfBPPoYGeY56ykw+ulp3EQu1zU47RbqLDwtvbSQTbnwtdWaVwi7KtrjwZC9SajPHDij2r89jHMJljy/S1Er3RuBLmhrWAtNy51zuBwA48FGOj6uadkkj16jbi1BNmJR0jx0LGMsfr0u7Gk6v45PC1+CnKUe25zu/8Ixi+zYxv/8AS65SYY8q0jZAQRBECCLEEMbsRyWLUPNsmub9zVVugvQr1VTvPS5E8Ndo+C21WOm95Nr8LrQpLsjWd+Slp9en5Gb0nwuqMkTtga5zjosGgkn96zkFDQtK+Lfn7HuqTdTSIPPVK+bJeHtiY9xbLCSA0ki0Tr3AG1lfpZJXTbfg/chdFuuOPIzc/U75s0YWYWOcGzEuIaSG9qLckcPb3KGkklVam/D8jUJuyDXP8FpzE0vy/UBgJJhkAA3v2CslPxI+qNE+6yj4Vlx+NdEUdMQWSgvc0PBb2hM8gG/C4uL/APiut9l6r1bnxX/hmjU5adR8f/TKw/ONZFSthqcNqXVDQGkgaWOI21F5FgD7R4qE9LU3tKxY+/0JRvnjDg8nj0WF7sYxI1gAkM41hu4DtUuoA9wK912NivHDH4IaTO1PPM2IucbQgCAIAgCAIAgCAIDWfTf8Qpvpu/CF0+jO9Iw67uo1Iuwc4IAgCAteRsWgwx734q2PsW0O03ku64IFuLdN734X8QF8p/U/R2s1kY1aWUv3d5ZxDEd6b5POMY48cbmzoaC6uvLsxu4c95D5jlZJizxQtibGDZnVCwLeIJ5k249xuF2OiK7oaSDvlJzfe2uKfil4Yzw5rflmbUyi7HspY8MEYumUBAEAQBAX2kxmkGWOqmjp+vcwyaNB6svbfRq32eW8r87bXAXweo6M6SfSfXwnZ1SajnK2tl97G7fFS3Zw3hZ34ydeF9PUbLS2nvx4Z8Pngobna3Em2++wsPYOS+7SwsHIzk4XoCAICSyz8paX6xF+Y1V3fDl6P2J1d+PqfSq+YO4EAQBAEAQBAEAQBAEAQBAEBj4i2R2HyDDy0SljurLuAdY6Sdjte3JShs7S2uHiePONxT/hOOFmjqaMHh1mo2HjbVx9nsWzZ0nHMjPnUckTOTcvHL2GubUP6yaV5klf3uPd4D+5JO17KnU39bLKWEtyLKa9hb97ZPrOWhAEAQBAEAQBAEAQGs+m/wCIU303fhC6fRnekYdd3UakXYOcEAQBAEB60sQnqA2V7Ywf6nXsPXYE28bKq+yVcHKMXJrwWMv0zhfclCKk8N4LPmjKYwWgikdLGDos4dol77kkt24WIFza1gvmOg/6jl0hfZUq5Y2sp7koxwktrfxym8LPHyN2q0SphGW0uH1ZU19Yc89KiB1O4CYWJa1w8Q4BzT7iq6roWpuDzhtfOLw/o0eyi48f9yZOEYf+1KwRCRkbnbN13sSeVwDY91+KzdIa3sdLvdbmlvezjKS8d7W7njf5YLKausls5S9SXzpgDMErz1MjLOsWRb6gLWJO1gNQNt9/euR/TnTVnSVGZVvKypS3bOeKS35bw1ndu58M6dbpo0z3PjwRW19IYQgCAIAgJLLPylpfrEX5jVXd8OXo/YnV34+p9Kr5g7hVM25rlwPFYKegp+vfMCWjrNG45eaf8jgten08bISlKWEvLJRbc4SUUs5I+fPdRhdnZgw6WGK9jI2QSWv32aB/dWLRwnursTfLgQeolHvxwi60dUyupGy0jg5jwHNcOYPBYZRcXh8TSmmso9l4ehAEAQBAEAQBAEAQBAEAQBAEAQBAEAQBAEAQBAaz6b/iFN9N34Qun0Z3pGHXd1GpF2DnBAEAQBAcsdokBFjYg77jbvXko7Sa5hPDyZlZi81dEW1sjngv19rezrEXHcLG1htw22WPT9G6XTSUqYKLS2d27dx389+/L38d+9ls77JrEnnxGCzinxNhlEZaXAP6xge3STuSCOQ7t+5OkaXbppxjtbWHjZbjLPhhrz57uYoko2JvGPPeiw50x+DF6dn7LawWJa/VG0SaW+ZpdvZh32FiNgeK+d/pzobV6GyfapN8GsSbjl97Md37uG95T4rejbrdTXbFdWl9N/l8ir0dU6iqRJTGz23sbXtcEX3577L6nUaevUVuqxZi+K5+P0580c+E3CW1Hid6vEJK2NgrHl+i+kuNzY7kXO5F+/hcqFGjoolKVUVHaxnG5bvHHDOOOOO49nbOaSk84MZaSAQBAEAQElln5S0v1iL8xqru+HL0fsTq78fU+lV8wdw1/nSVsHSHhrp3BrRruXGwHrJXQ0yb09iXkZLni6GTOz5mikiyxPGJo5HyRuY1jHBxu4WBsDsBxue7vUNLp7HbF4aSJai6Cg1kruIyVWWej7D2QOeyUzDU0HSSHmR4Yb8OIB7rLRBV3aixvhj2wslTc66YpcSxU+CYnVVzJsRrmxgPa51PFH2NIIJZquCbja5B4rO7dOouMYZ82y5Qtby5fIjoZqnPGNTtpaiSmpIH9WOqNnyOF7nVyHP1Fu17lWNV6aEW47Unv3+BWnO6Tw8JHJnqck4/BHWVD6mkqHdWDLu+NxsB2uY3Hs1bC1yxXqK5OMdmS37uDPczpmk3lMys04pUYnmZmG4BJ1J0dZPMBctbyA7uI4b9tu43UKK64VO6xZ8Ej22c5T6uDxzZFZrwaqytl6SoocRqXW0hzZDqvqc0dkk9nc8uPBXUW13WKEq18iFsJ1QclJmbnzF56DJVJLRSPbI98Qc4GxdeJ5IJ8SAq9LVCV0oyW7f7ktROUa4tcdxmxYLidbVsmr61sXaDjTxMu0NBBLS64JJGxJvxUHbp4pxjDPm/wTULW8uWPI7Y3lyarxCSWsxKaCInsRxu6sNFhxdq33ueHNeVXxjFRVab894sqcnlyaREYHisuDZyipBWitgmDrEuD3RuAJ3IJ7uZ58Nt7ra42UuzY2WvuVwm4WKG1lM9sdq62o6QjS4LOI2mAOOoagzfdzW838LX23KjVGpafbms7/8AfkezlY7dmL8DAzNTVmR4o6yCtmqG6w2SOUktNwTw1Gw2ttuLjdW0Sq1LdbglyaIWqdOJqTfqStTlPEMRgMtbiMjJiLtjhu2Jp5N2cCRyuRf1qmOppg9mNaa8+JY6bJLLnv8ALgdsu5ilxXo1nnnceujjlbrGx1MYS13rsR7Ql1EYalRXBtCu1yocvHeR2WcMr81YBHLXV8kUZ1aBFcPdZzgXPdcc9gBtYDgbqy+ymixxjDL8+HyRXVGy2CblhHjg8mJVGKz4WyrA6k3dUuaXSaCBYNudybg7m4ue1wUrFp1GN2zx8PDIg7XJ154ePie1dDVZKx2lcayaohnkEUjJSTa5AuLk95O1vNsbgqMXXqK5LZSaWVg9anTOL2m0928m834xO/GocPwJ4jllaXyTEX6uMX4A8zY/24XuKNPVBQdtiylwXNlts5bSrhxfiRmM4DU4Dhr6rCcRqJJIgXuZM/Wx4bu4W5bX7+7bira7oWyUJ1pJ8txXOuUI7UZPdzLnl/EhjGCw1DRbrGBxHceY9huFitr6ubjyNNctqKkSCrJhAEAQGs+m/wCIU303fhC6fRnekYdd3UakXYOcEAQBAEAQBAEAQBAEAQBAEAQBASWWflLS/WIvzGqu74cvR+xOrvx9T6VXzB3DXWfaNmIZ8w+KsbqY8PDmnmOPJdHSycaLJR47jHfFStgmWrDspUWGzh9FTRtcNw4jUQe8F17H1LLPU2zWJSZojTCLykV/pZ+JUf1tn+HLRoOM/RlWp4R9UXtYDSa96MJ24ZW1lDVnTK2dzwDsXNIAuO/YA+p4XR1qc4wsXDBk0z2XKD45OekeduJ4zQ0VGQ6UziRwG+hreZ7ti4+phTRpwhOx8MYGoe1KMFxyedVVsy70sPlxMhkVTAGtkds0EaBueXmb92tvevYxdukUY8Yv/fci2q9RmXBo79KWYqWfKkkFNPG+R5Zpaxwf5r2uN9N7bDmvNDRYrVJppI91VsHW0nvMbpG+QVD/ALyH8l6lo/jz9H7nmp+FH1Rstcw2mrMnYZBm3EamfNB62dkpa2J7yBG0cLNBG17t7uz37rq6iydEYxq3JrjzMNMY2tynxzwO1VDSU3SXQx4AIhp19YI7bHS61yOdr+pIu16absz4YyGoK+KiS7f5xH6p/wC4Kn/p/wD6LP8AsfI46ZvkZ/5rf8OTo743yGr+GXpvmrAajV2Rf5U1vqn/ACQurqv7uHy9zBR/bS+Zaei/5C03qf8AmPWXXfHl/vgX6X4USNy7/NTEfoR/hjVl39rX8yNfx5/I56Uv+4fW2Jof+f8A9We6n/j6kTnuhgb0gQSZjbelli0ai5zQ17S61y0iw3bz/qJ5K3Szn2eSrf7k8lV8Y9anPgyclyHhENP1ksTGstfWZ3htu+/WWVC1mpbwnv8ARfgtempSy19yyYBFBBg8bcG/gW/d2JOxJPFxuVmtc3NufEugoqKUeBIKsmEAQBAReO5fp8fja3Fo9YYSW9pzbE8fNcFbVdOp5g8EJ1xnukiI8nGG/N/vZf1Fd26/+X2X4Kuy1cvceTjDfm/3sv6iduv/AJfZfgdlq5e48nGG/N/vZf1E7df/AC+y/A7LVy9x5OMN+b/ey/qJ26/+X2X4HZauXuPJxhvzf72X9RO3X/y+y/A7LVy9x5OMN+b/AHsv6iduv/l9l+B2Wrl7jycYb83+9l/UTt1/8vsvwOy1cvceTjDfm/3sv6iduv8A5fZfgdlq5e48nGG/N/vZf1E7df8Ay+y/A7LVy9x5OMN+b/ey/qJ26/8Al9l+B2Wrl7jycYb83+9l/UTt1/8AL7L8DstXL3Hk4w35v97L+onbr/5fZfgdlq5e48nGG/N/vZf1E7df/L7L8DstXL3Hk4w35v8Aey/qJ26/+X2X4HZauXuPJxhvzf72X9RO3X/y+y/A7LVy9x5OMN+b/ey/qJ26/wDl9l+B2Wrl7npS5Aw+kqmSU8FnMcHNPWyGxabg2L7Hcc15LW3STTlx8kerTVJ5SLOspeR9ZgsNbiUVRUsvLDfq3anDTfjsDY+0FWRtnGLinufEi4RbUnxRIKskYGL4NDjLGDEmaxG8Pb2nNs4XseyRfjwKsrtlXnZfHcRlBS4meqyRB5gylSZheHYnEC8CweCWut3Eg7j134q+rU2VbosqsphPvI5y/lSly84nC4g1xFi8kudbuuTsPAW4JbqbLe+xXTCHdRgZ4xiioBFFmeIvZJqLXaNQaW28bgm+1vFWaWq2WZVPeiN061hTRScWqKLF8ONDkOn1STOaHyBjgGNa4Ou5zhe1wPDjzsDtrjbXLrdRLcjNNwlHYqXE2XX5egxPDI4MRZrZEWlo1Obu1paD2SORO3iuZC6cJOUXhs2yrjJJMlVUTKzjGQ6HGa4zVkXbPnFri3V4kA2v4rVXrLq47MXuKZ6euby0ZVJlGjoqiJ9JA1job9WQXC2oWJO/aNubrqEtTbJNN8eJ6qYJppcDNGDQjGfhej9/o0a9TvN42te3tsodbLY2M7uJPYW1teIxrBocdoupxRmtlwbanN3HDdpB5pXbKuW1B4YnCM1iRn8FWSIqgy5TYfhL6ajj0wyatbdbjfWNLty4kXHcVbO+cpqbe9FcaoxjspbjKwrDo8JoGw4e3TGy+ltybXJJ3cSeJPNRsslOW1LiShBQWFwPOmwaGlxaSpgZaaUAPdqcbgAAbE2HAcAvXbJwUG9yChFSclxYxXB4cX6v9oM1dW8PZ2nCzhwPZIv6ildsoZ2Xx3CUFLieuJYdFilIYsRY2Rh/pcP7juPiFGE5QeYvDEoqSwytR9GeHMm1dQT4GR9vxf5Wp6+9rGfsU9lq5FqpqdtJTtjpmhrGizWgWAA5BZJScnll6SSwj1Xh6EAQBAEAQBAEAQBAEAQBAEAQBAEAQBAEAQBAEAQBAEAQBAEBw5ocLO3CA4YwRizAB6hZMg7IAgCAIAgCAIAgCAIAgCAIAgCAIAgCAIAgCAIAgCAIAgCAIAgCAIAgCAIAgCAIAgCAIAgCAIAgCAIAgCAIAgCAIAgCAIAgCAIAgCAIAgCAIAgCAIAgCAIAgCAIAgCAIAgCAIAgCAIAgCAIAgCAIAgCAIAgCAIAgCAIAgCAIAgCAIAgCAIAgCAIAgCAIAgCAIAgCAIAgCAIAgCAIAgCAIAgCAIAgCAIAgCAIAgCAIAgCAIAgCAIAgCAIAgCAIA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6034"/>
            <a:ext cx="2843807" cy="1191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855" y="-16154"/>
            <a:ext cx="9177855" cy="6883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://www.polska-szkola.pl/file.php/1/moddata/data/16/153/763/Logo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6071" y="0"/>
            <a:ext cx="1011029" cy="11035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78264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6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://www.polska-szkola.pl/file.php/1/moddata/data/16/153/763/Logo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6071" y="0"/>
            <a:ext cx="1011029" cy="11035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221504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92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://www.polska-szkola.pl/file.php/1/moddata/data/16/153/763/Logo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0"/>
            <a:ext cx="1011029" cy="11035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675209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1440160"/>
          </a:xfrm>
        </p:spPr>
        <p:txBody>
          <a:bodyPr>
            <a:normAutofit fontScale="90000"/>
          </a:bodyPr>
          <a:lstStyle/>
          <a:p>
            <a:pPr lvl="0"/>
            <a:r>
              <a:rPr lang="en-GB" sz="2700" dirty="0" smtClean="0"/>
              <a:t>In  2010,</a:t>
            </a:r>
            <a:r>
              <a:rPr lang="lv-LV" sz="2700" dirty="0" smtClean="0"/>
              <a:t> 5 collectives</a:t>
            </a:r>
            <a:r>
              <a:rPr lang="en-GB" sz="2700" dirty="0" smtClean="0"/>
              <a:t> took part in X Song and Dance Festival of the Republic of Latvia. </a:t>
            </a:r>
            <a:r>
              <a:rPr lang="lv-LV" dirty="0" smtClean="0"/>
              <a:t/>
            </a:r>
            <a:br>
              <a:rPr lang="lv-LV" dirty="0" smtClean="0"/>
            </a:br>
            <a:endParaRPr lang="lv-LV" dirty="0"/>
          </a:p>
        </p:txBody>
      </p:sp>
      <p:pic>
        <p:nvPicPr>
          <p:cNvPr id="2050" name="Picture 2" descr="C:\Users\Skolnieks\Desktop\Uz_druku\foto_orig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7009140" cy="525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http://www.polska-szkola.pl/file.php/1/moddata/data/16/153/763/Logo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6071" y="0"/>
            <a:ext cx="1011029" cy="1103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431" y="116632"/>
            <a:ext cx="7772400" cy="986681"/>
          </a:xfrm>
        </p:spPr>
        <p:txBody>
          <a:bodyPr/>
          <a:lstStyle/>
          <a:p>
            <a:pPr algn="ctr"/>
            <a:r>
              <a:rPr lang="lv-LV" b="1" dirty="0" err="1" smtClean="0"/>
              <a:t>Traditions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32763" y="0"/>
            <a:ext cx="101123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914400" y="1196752"/>
            <a:ext cx="3749040" cy="5400600"/>
          </a:xfrm>
        </p:spPr>
        <p:txBody>
          <a:bodyPr>
            <a:normAutofit fontScale="55000" lnSpcReduction="20000"/>
          </a:bodyPr>
          <a:lstStyle/>
          <a:p>
            <a:r>
              <a:rPr lang="en-US" sz="4400" dirty="0" smtClean="0"/>
              <a:t>Knowledge day</a:t>
            </a:r>
            <a:endParaRPr lang="lv-LV" sz="4400" dirty="0" smtClean="0"/>
          </a:p>
          <a:p>
            <a:r>
              <a:rPr lang="en-US" sz="4400" dirty="0" smtClean="0"/>
              <a:t>First Holy Communion</a:t>
            </a:r>
            <a:endParaRPr lang="lv-LV" sz="4400" dirty="0" smtClean="0"/>
          </a:p>
          <a:p>
            <a:r>
              <a:rPr lang="lv-LV" sz="4400" dirty="0" smtClean="0"/>
              <a:t>P</a:t>
            </a:r>
            <a:r>
              <a:rPr lang="en-US" sz="4400" dirty="0" err="1" smtClean="0"/>
              <a:t>oetry</a:t>
            </a:r>
            <a:r>
              <a:rPr lang="en-US" sz="4400" dirty="0" smtClean="0"/>
              <a:t> day</a:t>
            </a:r>
            <a:endParaRPr lang="lv-LV" sz="4400" dirty="0" smtClean="0"/>
          </a:p>
          <a:p>
            <a:r>
              <a:rPr lang="lv-LV" sz="4400" dirty="0" smtClean="0"/>
              <a:t>E</a:t>
            </a:r>
            <a:r>
              <a:rPr lang="en-US" sz="4400" dirty="0" err="1" smtClean="0"/>
              <a:t>nrollment</a:t>
            </a:r>
            <a:r>
              <a:rPr lang="en-US" sz="4400" dirty="0" smtClean="0"/>
              <a:t> of </a:t>
            </a:r>
            <a:r>
              <a:rPr lang="lv-LV" sz="4400" dirty="0" smtClean="0"/>
              <a:t>1st</a:t>
            </a:r>
            <a:r>
              <a:rPr lang="en-US" sz="4400" dirty="0" smtClean="0"/>
              <a:t> </a:t>
            </a:r>
            <a:r>
              <a:rPr lang="lv-LV" sz="4400" dirty="0" smtClean="0"/>
              <a:t>formers into the school</a:t>
            </a:r>
            <a:r>
              <a:rPr lang="en-US" sz="4400" dirty="0" smtClean="0"/>
              <a:t> family</a:t>
            </a:r>
            <a:endParaRPr lang="lv-LV" sz="4400" dirty="0" smtClean="0"/>
          </a:p>
          <a:p>
            <a:r>
              <a:rPr lang="lv-LV" sz="4400" dirty="0" smtClean="0"/>
              <a:t>T</a:t>
            </a:r>
            <a:r>
              <a:rPr lang="en-US" sz="4400" dirty="0" err="1" smtClean="0"/>
              <a:t>eacher's</a:t>
            </a:r>
            <a:r>
              <a:rPr lang="en-US" sz="4400" dirty="0" smtClean="0"/>
              <a:t> Day</a:t>
            </a:r>
            <a:endParaRPr lang="lv-LV" sz="4400" dirty="0" smtClean="0"/>
          </a:p>
          <a:p>
            <a:r>
              <a:rPr lang="lv-LV" sz="4400" dirty="0" smtClean="0"/>
              <a:t>Autumn f</a:t>
            </a:r>
            <a:r>
              <a:rPr lang="en-US" sz="4400" dirty="0" smtClean="0"/>
              <a:t>air</a:t>
            </a:r>
            <a:endParaRPr lang="lv-LV" sz="4400" dirty="0" smtClean="0"/>
          </a:p>
          <a:p>
            <a:r>
              <a:rPr lang="en-US" sz="4400" dirty="0" err="1" smtClean="0"/>
              <a:t>Colour</a:t>
            </a:r>
            <a:r>
              <a:rPr lang="lv-LV" sz="4400" dirty="0" smtClean="0"/>
              <a:t>ful</a:t>
            </a:r>
            <a:r>
              <a:rPr lang="en-US" sz="4400" dirty="0" smtClean="0"/>
              <a:t> week</a:t>
            </a:r>
            <a:endParaRPr lang="lv-LV" sz="4400" dirty="0" smtClean="0"/>
          </a:p>
          <a:p>
            <a:r>
              <a:rPr lang="lv-LV" sz="4400" dirty="0" err="1" smtClean="0"/>
              <a:t>Martin</a:t>
            </a:r>
            <a:r>
              <a:rPr lang="lv-LV" sz="4400" dirty="0" smtClean="0"/>
              <a:t> </a:t>
            </a:r>
            <a:r>
              <a:rPr lang="lv-LV" sz="4400" dirty="0" err="1" smtClean="0"/>
              <a:t>Day</a:t>
            </a:r>
            <a:endParaRPr lang="lv-LV" sz="4400" dirty="0" smtClean="0"/>
          </a:p>
          <a:p>
            <a:r>
              <a:rPr lang="lv-LV" sz="4400" dirty="0" smtClean="0"/>
              <a:t>P</a:t>
            </a:r>
            <a:r>
              <a:rPr lang="en-US" sz="4400" dirty="0" err="1" smtClean="0"/>
              <a:t>arents</a:t>
            </a:r>
            <a:r>
              <a:rPr lang="lv-LV" sz="4400" dirty="0" smtClean="0"/>
              <a:t>’ </a:t>
            </a:r>
            <a:r>
              <a:rPr lang="en-US" sz="4400" dirty="0" smtClean="0"/>
              <a:t>ball</a:t>
            </a:r>
            <a:endParaRPr lang="lv-LV" sz="4400" dirty="0" smtClean="0"/>
          </a:p>
          <a:p>
            <a:r>
              <a:rPr lang="lv-LV" sz="4400" dirty="0" smtClean="0"/>
              <a:t>E</a:t>
            </a:r>
            <a:r>
              <a:rPr lang="en-US" sz="4400" dirty="0" err="1" smtClean="0"/>
              <a:t>nrollment</a:t>
            </a:r>
            <a:r>
              <a:rPr lang="en-US" sz="4400" dirty="0" smtClean="0"/>
              <a:t> of </a:t>
            </a:r>
            <a:r>
              <a:rPr lang="lv-LV" sz="4400" dirty="0" smtClean="0"/>
              <a:t>10th</a:t>
            </a:r>
            <a:r>
              <a:rPr lang="en-US" sz="4400" dirty="0" smtClean="0"/>
              <a:t> </a:t>
            </a:r>
            <a:r>
              <a:rPr lang="lv-LV" sz="4400" dirty="0" smtClean="0"/>
              <a:t>formers into the school</a:t>
            </a:r>
            <a:r>
              <a:rPr lang="en-US" sz="4400" dirty="0" smtClean="0"/>
              <a:t> family</a:t>
            </a:r>
            <a:endParaRPr lang="lv-LV" sz="4400" dirty="0" smtClean="0"/>
          </a:p>
          <a:p>
            <a:r>
              <a:rPr lang="en-US" sz="4400" dirty="0" smtClean="0"/>
              <a:t>Proclamation of the Republic of Poland</a:t>
            </a:r>
            <a:endParaRPr lang="lv-LV" sz="4400" dirty="0" smtClean="0"/>
          </a:p>
          <a:p>
            <a:r>
              <a:rPr lang="en-US" sz="4400" dirty="0" smtClean="0"/>
              <a:t>Latvian Independence Day</a:t>
            </a:r>
            <a:endParaRPr lang="lv-LV" sz="4400" dirty="0" smtClean="0"/>
          </a:p>
          <a:p>
            <a:endParaRPr lang="lv-LV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3821" y="3501008"/>
            <a:ext cx="307243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03313"/>
            <a:ext cx="2943153" cy="2207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0113" y="3059434"/>
            <a:ext cx="2399928" cy="1593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2345" y="1422449"/>
            <a:ext cx="1420835" cy="189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816969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smtClean="0"/>
              <a:t>Traditions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St. Andrew's Day (</a:t>
            </a:r>
            <a:r>
              <a:rPr lang="en-US" dirty="0" err="1" smtClean="0"/>
              <a:t>Andrzejki</a:t>
            </a:r>
            <a:r>
              <a:rPr lang="en-US" dirty="0" smtClean="0"/>
              <a:t>)</a:t>
            </a:r>
            <a:endParaRPr lang="lv-LV" dirty="0" smtClean="0"/>
          </a:p>
          <a:p>
            <a:r>
              <a:rPr lang="en-US" dirty="0" smtClean="0"/>
              <a:t>S</a:t>
            </a:r>
            <a:r>
              <a:rPr lang="lv-LV" dirty="0" smtClean="0"/>
              <a:t>t</a:t>
            </a:r>
            <a:r>
              <a:rPr lang="en-US" dirty="0" smtClean="0"/>
              <a:t>.Ni</a:t>
            </a:r>
            <a:r>
              <a:rPr lang="lv-LV" dirty="0" smtClean="0"/>
              <a:t>colas </a:t>
            </a:r>
            <a:r>
              <a:rPr lang="en-US" dirty="0" smtClean="0"/>
              <a:t>Day (</a:t>
            </a:r>
            <a:r>
              <a:rPr lang="en-US" dirty="0" err="1" smtClean="0"/>
              <a:t>Mikolajki</a:t>
            </a:r>
            <a:r>
              <a:rPr lang="en-US" dirty="0" smtClean="0"/>
              <a:t>)</a:t>
            </a:r>
            <a:endParaRPr lang="lv-LV" dirty="0" smtClean="0"/>
          </a:p>
          <a:p>
            <a:r>
              <a:rPr lang="en-US" dirty="0" smtClean="0"/>
              <a:t>Advent wreath exhibition</a:t>
            </a:r>
            <a:endParaRPr lang="lv-LV" dirty="0" smtClean="0"/>
          </a:p>
          <a:p>
            <a:r>
              <a:rPr lang="en-US" dirty="0" smtClean="0"/>
              <a:t>Christmas Fair</a:t>
            </a:r>
            <a:endParaRPr lang="lv-LV" dirty="0" smtClean="0"/>
          </a:p>
          <a:p>
            <a:r>
              <a:rPr lang="en-US" dirty="0" smtClean="0"/>
              <a:t>Christmas charity campaign "Let's open </a:t>
            </a:r>
            <a:r>
              <a:rPr lang="lv-LV" dirty="0" smtClean="0"/>
              <a:t>our </a:t>
            </a:r>
            <a:r>
              <a:rPr lang="en-US" dirty="0" smtClean="0"/>
              <a:t>hearts“</a:t>
            </a:r>
            <a:endParaRPr lang="lv-LV" dirty="0" smtClean="0"/>
          </a:p>
          <a:p>
            <a:r>
              <a:rPr lang="en-US" dirty="0" smtClean="0"/>
              <a:t>Christmas Concert</a:t>
            </a:r>
            <a:endParaRPr lang="lv-LV" dirty="0" smtClean="0"/>
          </a:p>
          <a:p>
            <a:r>
              <a:rPr lang="en-US" dirty="0" smtClean="0"/>
              <a:t>New Year Carnival</a:t>
            </a:r>
            <a:endParaRPr lang="lv-LV" dirty="0" smtClean="0"/>
          </a:p>
          <a:p>
            <a:r>
              <a:rPr lang="en-US" dirty="0" smtClean="0"/>
              <a:t>"Friendly Call" campaign</a:t>
            </a:r>
            <a:endParaRPr lang="lv-LV" dirty="0" smtClean="0"/>
          </a:p>
          <a:p>
            <a:r>
              <a:rPr lang="lv-LV" dirty="0" smtClean="0"/>
              <a:t>G</a:t>
            </a:r>
            <a:r>
              <a:rPr lang="en-US" dirty="0" smtClean="0"/>
              <a:t>rand</a:t>
            </a:r>
            <a:r>
              <a:rPr lang="lv-LV" dirty="0" smtClean="0"/>
              <a:t>parents’</a:t>
            </a:r>
            <a:r>
              <a:rPr lang="en-US" dirty="0" smtClean="0"/>
              <a:t> ball</a:t>
            </a:r>
            <a:endParaRPr lang="lv-LV" dirty="0" smtClean="0"/>
          </a:p>
          <a:p>
            <a:r>
              <a:rPr lang="lv-LV" dirty="0" smtClean="0"/>
              <a:t>G</a:t>
            </a:r>
            <a:r>
              <a:rPr lang="en-US" dirty="0" smtClean="0"/>
              <a:t>et-together</a:t>
            </a:r>
            <a:r>
              <a:rPr lang="lv-LV" dirty="0" smtClean="0"/>
              <a:t> ball</a:t>
            </a:r>
          </a:p>
          <a:p>
            <a:r>
              <a:rPr lang="lv-LV" dirty="0" smtClean="0"/>
              <a:t>School Badge Evening</a:t>
            </a:r>
          </a:p>
          <a:p>
            <a:endParaRPr lang="en-US" dirty="0"/>
          </a:p>
        </p:txBody>
      </p:sp>
      <p:pic>
        <p:nvPicPr>
          <p:cNvPr id="5" name="Picture 2" descr="http://www.polska-szkola.pl/file.php/1/moddata/data/16/153/763/Logo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6071" y="0"/>
            <a:ext cx="1011029" cy="1103502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4717013"/>
            <a:ext cx="2592288" cy="173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268838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0058" y="3140968"/>
            <a:ext cx="2771353" cy="184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smtClean="0"/>
              <a:t>Traditions</a:t>
            </a:r>
            <a:endParaRPr lang="lv-LV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Easter</a:t>
            </a:r>
            <a:endParaRPr lang="lv-LV" dirty="0" smtClean="0"/>
          </a:p>
          <a:p>
            <a:r>
              <a:rPr lang="en-US" dirty="0" smtClean="0"/>
              <a:t>Constitution Day of the Republic of Poland</a:t>
            </a:r>
            <a:endParaRPr lang="lv-LV" dirty="0" smtClean="0"/>
          </a:p>
          <a:p>
            <a:r>
              <a:rPr lang="en-US" dirty="0" smtClean="0"/>
              <a:t>Latvian Declaration of Independence Day</a:t>
            </a:r>
            <a:endParaRPr lang="lv-LV" dirty="0" smtClean="0"/>
          </a:p>
          <a:p>
            <a:r>
              <a:rPr lang="en-US" dirty="0" smtClean="0"/>
              <a:t>Mother's Day Concert</a:t>
            </a:r>
            <a:endParaRPr lang="lv-LV" dirty="0" smtClean="0"/>
          </a:p>
          <a:p>
            <a:r>
              <a:rPr lang="lv-LV" dirty="0" smtClean="0"/>
              <a:t>Honouring Ceremony</a:t>
            </a:r>
          </a:p>
          <a:p>
            <a:r>
              <a:rPr lang="en-US" dirty="0" smtClean="0"/>
              <a:t>Last </a:t>
            </a:r>
            <a:r>
              <a:rPr lang="lv-LV" dirty="0" smtClean="0"/>
              <a:t>bell for</a:t>
            </a:r>
            <a:r>
              <a:rPr lang="en-US" dirty="0" smtClean="0"/>
              <a:t> 9th, 12th </a:t>
            </a:r>
            <a:r>
              <a:rPr lang="lv-LV" dirty="0" err="1" smtClean="0"/>
              <a:t>forms</a:t>
            </a:r>
            <a:endParaRPr lang="lv-LV" dirty="0" smtClean="0"/>
          </a:p>
          <a:p>
            <a:r>
              <a:rPr lang="lv-LV" dirty="0" smtClean="0"/>
              <a:t>Prom</a:t>
            </a:r>
            <a:endParaRPr lang="lv-LV" dirty="0"/>
          </a:p>
        </p:txBody>
      </p:sp>
      <p:pic>
        <p:nvPicPr>
          <p:cNvPr id="5" name="Picture 2" descr="http://www.polska-szkola.pl/file.php/1/moddata/data/16/153/763/Logo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6071" y="0"/>
            <a:ext cx="1011029" cy="1103502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666" y="1772816"/>
            <a:ext cx="2915902" cy="1945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61048"/>
            <a:ext cx="314431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188640"/>
            <a:ext cx="7772400" cy="1080120"/>
          </a:xfrm>
        </p:spPr>
        <p:txBody>
          <a:bodyPr/>
          <a:lstStyle/>
          <a:p>
            <a:pPr algn="ctr"/>
            <a:r>
              <a:rPr lang="lv-LV" b="1" dirty="0" smtClean="0"/>
              <a:t>Cooperation</a:t>
            </a:r>
            <a:endParaRPr lang="lv-LV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GB" dirty="0" smtClean="0"/>
              <a:t>International</a:t>
            </a:r>
            <a:r>
              <a:rPr lang="lv-LV" dirty="0" smtClean="0"/>
              <a:t> camp</a:t>
            </a:r>
            <a:r>
              <a:rPr lang="en-GB" dirty="0" smtClean="0"/>
              <a:t> "</a:t>
            </a:r>
            <a:r>
              <a:rPr lang="en-GB" dirty="0" err="1" smtClean="0"/>
              <a:t>Parafiada</a:t>
            </a:r>
            <a:r>
              <a:rPr lang="en-GB" dirty="0" smtClean="0"/>
              <a:t>" in Warsaw. </a:t>
            </a:r>
            <a:endParaRPr lang="lv-LV" dirty="0" smtClean="0"/>
          </a:p>
          <a:p>
            <a:r>
              <a:rPr lang="lv-LV" dirty="0" smtClean="0"/>
              <a:t>L</a:t>
            </a:r>
            <a:r>
              <a:rPr lang="en-GB" dirty="0" err="1" smtClean="0"/>
              <a:t>anguage</a:t>
            </a:r>
            <a:r>
              <a:rPr lang="en-GB" dirty="0" smtClean="0"/>
              <a:t> practice is organized in Bialystok, Czestochowa, Zgierz, </a:t>
            </a:r>
            <a:r>
              <a:rPr lang="en-GB" dirty="0" err="1" smtClean="0"/>
              <a:t>Lopuszne</a:t>
            </a:r>
            <a:r>
              <a:rPr lang="en-GB" dirty="0" smtClean="0"/>
              <a:t>, </a:t>
            </a:r>
            <a:r>
              <a:rPr lang="en-GB" dirty="0" err="1" smtClean="0"/>
              <a:t>Jablonka</a:t>
            </a:r>
            <a:r>
              <a:rPr lang="en-GB" dirty="0" smtClean="0"/>
              <a:t>, </a:t>
            </a:r>
            <a:r>
              <a:rPr lang="en-GB" dirty="0" err="1" smtClean="0"/>
              <a:t>Sidzina</a:t>
            </a:r>
            <a:r>
              <a:rPr lang="en-GB" dirty="0" smtClean="0"/>
              <a:t>, B</a:t>
            </a:r>
            <a:r>
              <a:rPr lang="lv-LV" dirty="0" smtClean="0"/>
              <a:t>y</a:t>
            </a:r>
            <a:r>
              <a:rPr lang="en-GB" dirty="0" err="1" smtClean="0"/>
              <a:t>dgoszcz</a:t>
            </a:r>
            <a:r>
              <a:rPr lang="en-GB" dirty="0" smtClean="0"/>
              <a:t>, Krakow, Zloty </a:t>
            </a:r>
            <a:r>
              <a:rPr lang="en-GB" dirty="0" err="1" smtClean="0"/>
              <a:t>Potok</a:t>
            </a:r>
            <a:r>
              <a:rPr lang="en-GB" dirty="0" smtClean="0"/>
              <a:t>, </a:t>
            </a:r>
            <a:r>
              <a:rPr lang="en-GB" dirty="0" err="1" smtClean="0"/>
              <a:t>Iwiencino</a:t>
            </a:r>
            <a:r>
              <a:rPr lang="en-GB" dirty="0" smtClean="0"/>
              <a:t>, Dabrowa, </a:t>
            </a:r>
            <a:r>
              <a:rPr lang="en-GB" dirty="0" err="1" smtClean="0"/>
              <a:t>Sianow</a:t>
            </a:r>
            <a:r>
              <a:rPr lang="en-GB" dirty="0" smtClean="0"/>
              <a:t> and other Polish cities.</a:t>
            </a:r>
            <a:br>
              <a:rPr lang="en-GB" dirty="0" smtClean="0"/>
            </a:br>
            <a:endParaRPr lang="lv-LV" dirty="0" smtClean="0"/>
          </a:p>
          <a:p>
            <a:endParaRPr lang="lv-LV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The Polish language camp "</a:t>
            </a:r>
            <a:r>
              <a:rPr lang="en-GB" dirty="0" err="1" smtClean="0"/>
              <a:t>Zuchy</a:t>
            </a:r>
            <a:r>
              <a:rPr lang="en-GB" dirty="0" smtClean="0"/>
              <a:t>" has been organised for six years during the summer holidays. Guests from the USA, Canada, Poland, Russia, Norway, Israel, Sweden, Germany, </a:t>
            </a:r>
            <a:r>
              <a:rPr lang="en-GB" dirty="0" err="1" smtClean="0"/>
              <a:t>Belorus</a:t>
            </a:r>
            <a:r>
              <a:rPr lang="en-GB" dirty="0" smtClean="0"/>
              <a:t> Lithuania, Estonia and Spain have visited our school.</a:t>
            </a:r>
            <a:endParaRPr lang="lv-LV" dirty="0" smtClean="0"/>
          </a:p>
          <a:p>
            <a:r>
              <a:rPr lang="en-GB" dirty="0" smtClean="0"/>
              <a:t>In spring 2007, foreign ambassadors, whose embassies are located in Latvia, </a:t>
            </a:r>
            <a:br>
              <a:rPr lang="en-GB" dirty="0" smtClean="0"/>
            </a:br>
            <a:r>
              <a:rPr lang="en-GB" dirty="0" smtClean="0"/>
              <a:t>visited our school. </a:t>
            </a:r>
            <a:endParaRPr lang="lv-LV" dirty="0" smtClean="0"/>
          </a:p>
          <a:p>
            <a:r>
              <a:rPr lang="en-GB" dirty="0" smtClean="0"/>
              <a:t>In 2009 the school took active part in the celebration of 20th anniversary of Latvian Polish Union of </a:t>
            </a:r>
            <a:r>
              <a:rPr lang="en-GB" dirty="0" err="1" smtClean="0"/>
              <a:t>Rezekne</a:t>
            </a:r>
            <a:r>
              <a:rPr lang="en-GB" dirty="0" smtClean="0"/>
              <a:t> Department.</a:t>
            </a:r>
            <a:endParaRPr lang="lv-LV" dirty="0"/>
          </a:p>
        </p:txBody>
      </p:sp>
      <p:pic>
        <p:nvPicPr>
          <p:cNvPr id="5122" name="Picture 2" descr="C:\Users\Skolnieks\Desktop\Uz_druku\foto_orig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645024"/>
            <a:ext cx="3419872" cy="2564904"/>
          </a:xfrm>
          <a:prstGeom prst="rect">
            <a:avLst/>
          </a:prstGeom>
          <a:noFill/>
        </p:spPr>
      </p:pic>
      <p:pic>
        <p:nvPicPr>
          <p:cNvPr id="7" name="Picture 2" descr="http://www.polska-szkola.pl/file.php/1/moddata/data/16/153/763/Logo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6071" y="0"/>
            <a:ext cx="1011029" cy="11035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b="1" dirty="0" smtClean="0"/>
              <a:t>The school participated in the following projects:</a:t>
            </a:r>
            <a:endParaRPr lang="lv-LV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The ESF project " Support to Ensure Pedagogues of General Education in the Priority Subjects“</a:t>
            </a:r>
            <a:endParaRPr lang="lv-LV" dirty="0" smtClean="0"/>
          </a:p>
          <a:p>
            <a:r>
              <a:rPr lang="en-GB" dirty="0" smtClean="0"/>
              <a:t>The ESF project " Ensuring of adequate, high-quality material base for Science subjects  in educational institutions of  </a:t>
            </a:r>
            <a:r>
              <a:rPr lang="en-GB" dirty="0" err="1" smtClean="0"/>
              <a:t>Rezekne</a:t>
            </a:r>
            <a:r>
              <a:rPr lang="en-GB" dirty="0" smtClean="0"/>
              <a:t> ";</a:t>
            </a:r>
            <a:endParaRPr lang="lv-LV" dirty="0" smtClean="0"/>
          </a:p>
          <a:p>
            <a:r>
              <a:rPr lang="en-GB" dirty="0" smtClean="0"/>
              <a:t>British Council project "School Leadership";</a:t>
            </a:r>
            <a:endParaRPr lang="lv-LV" dirty="0" smtClean="0"/>
          </a:p>
          <a:p>
            <a:pPr>
              <a:buNone/>
            </a:pPr>
            <a:endParaRPr lang="lv-LV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The ESF project  "Competitiveness of Teachers within the </a:t>
            </a:r>
            <a:r>
              <a:rPr lang="en-GB" b="1" i="1" dirty="0" smtClean="0"/>
              <a:t>Optimization</a:t>
            </a:r>
            <a:r>
              <a:rPr lang="en-GB" b="1" dirty="0" smtClean="0"/>
              <a:t> </a:t>
            </a:r>
            <a:r>
              <a:rPr lang="en-GB" dirty="0" smtClean="0"/>
              <a:t>of </a:t>
            </a:r>
            <a:r>
              <a:rPr lang="en-GB" b="1" i="1" dirty="0" smtClean="0"/>
              <a:t>Educational System</a:t>
            </a:r>
            <a:r>
              <a:rPr lang="en-GB" dirty="0" smtClean="0"/>
              <a:t>";</a:t>
            </a:r>
            <a:endParaRPr lang="lv-LV" dirty="0" smtClean="0"/>
          </a:p>
          <a:p>
            <a:r>
              <a:rPr lang="en-GB" dirty="0" smtClean="0"/>
              <a:t>The SIF project "Encouragement of intercultural dialogue";</a:t>
            </a:r>
            <a:endParaRPr lang="lv-LV" dirty="0" smtClean="0"/>
          </a:p>
          <a:p>
            <a:r>
              <a:rPr lang="en-GB" dirty="0" smtClean="0"/>
              <a:t>International Literacy Study PIRLS assessment;</a:t>
            </a:r>
            <a:endParaRPr lang="lv-LV" dirty="0" smtClean="0"/>
          </a:p>
          <a:p>
            <a:endParaRPr lang="lv-LV" dirty="0"/>
          </a:p>
        </p:txBody>
      </p:sp>
      <p:pic>
        <p:nvPicPr>
          <p:cNvPr id="5" name="Picture 2" descr="http://www.polska-szkola.pl/file.php/1/moddata/data/16/153/763/Logo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6071" y="0"/>
            <a:ext cx="1011029" cy="11035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lv-LV" sz="4800" b="1" dirty="0" err="1" smtClean="0"/>
              <a:t>School</a:t>
            </a:r>
            <a:r>
              <a:rPr lang="lv-LV" sz="4800" b="1" dirty="0" smtClean="0"/>
              <a:t> </a:t>
            </a:r>
            <a:r>
              <a:rPr lang="lv-LV" sz="4800" b="1" dirty="0" err="1" smtClean="0"/>
              <a:t>is</a:t>
            </a:r>
            <a:r>
              <a:rPr lang="lv-LV" sz="4800" b="1" dirty="0" smtClean="0"/>
              <a:t> </a:t>
            </a:r>
            <a:r>
              <a:rPr lang="lv-LV" sz="4800" b="1" dirty="0" err="1" smtClean="0"/>
              <a:t>our</a:t>
            </a:r>
            <a:r>
              <a:rPr lang="lv-LV" sz="4800" b="1" dirty="0" smtClean="0"/>
              <a:t> </a:t>
            </a:r>
            <a:r>
              <a:rPr lang="lv-LV" sz="4800" b="1" dirty="0" err="1" smtClean="0"/>
              <a:t>home</a:t>
            </a:r>
            <a:endParaRPr lang="en-US" sz="4800" b="1" dirty="0"/>
          </a:p>
        </p:txBody>
      </p:sp>
      <p:pic>
        <p:nvPicPr>
          <p:cNvPr id="6146" name="Picture 2" descr="C:\Users\Skolnieks\Desktop\Uz_druku\foto_orig\10.JPG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 cstate="print"/>
          <a:srcRect t="16037" b="16037"/>
          <a:stretch>
            <a:fillRect/>
          </a:stretch>
        </p:blipFill>
        <p:spPr bwMode="auto">
          <a:xfrm>
            <a:off x="1403648" y="3212976"/>
            <a:ext cx="6552728" cy="33353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2" descr="http://www.polska-szkola.pl/file.php/1/moddata/data/16/153/763/Logo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6071" y="0"/>
            <a:ext cx="1011029" cy="11035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310" y="68729"/>
            <a:ext cx="7772400" cy="1143000"/>
          </a:xfrm>
        </p:spPr>
        <p:txBody>
          <a:bodyPr/>
          <a:lstStyle/>
          <a:p>
            <a:pPr algn="ctr"/>
            <a:r>
              <a:rPr lang="lv-LV" b="1" dirty="0" err="1" smtClean="0"/>
              <a:t>School</a:t>
            </a:r>
            <a:r>
              <a:rPr lang="lv-LV" b="1" dirty="0" smtClean="0"/>
              <a:t> </a:t>
            </a:r>
            <a:r>
              <a:rPr lang="lv-LV" b="1" dirty="0" err="1" smtClean="0"/>
              <a:t>location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211960" y="4084638"/>
            <a:ext cx="4714999" cy="2584722"/>
          </a:xfrm>
        </p:spPr>
        <p:txBody>
          <a:bodyPr>
            <a:noAutofit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990600" algn="l"/>
              </a:tabLst>
            </a:pPr>
            <a:r>
              <a:rPr lang="lv-LV" sz="28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Lubānas </a:t>
            </a:r>
            <a:r>
              <a:rPr lang="lv-LV" sz="2800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street</a:t>
            </a:r>
            <a:r>
              <a:rPr lang="lv-LV" sz="28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49</a:t>
            </a:r>
            <a:endParaRPr lang="lv-LV" sz="2800" dirty="0"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990600" algn="l"/>
              </a:tabLst>
            </a:pPr>
            <a:r>
              <a:rPr lang="lv-LV" sz="28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Rēzekne</a:t>
            </a:r>
            <a:endParaRPr lang="lv-LV" sz="2800" dirty="0"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990600" algn="l"/>
              </a:tabLst>
            </a:pPr>
            <a:r>
              <a:rPr lang="lv-LV" sz="2800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Telephone</a:t>
            </a:r>
            <a:r>
              <a:rPr lang="lv-LV" sz="28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/fax  (+371) 64636680</a:t>
            </a:r>
            <a:endParaRPr lang="lv-LV" sz="2800" dirty="0"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990600" algn="l"/>
              </a:tabLst>
            </a:pPr>
            <a:r>
              <a:rPr lang="lv-LV" sz="2800" dirty="0" err="1" smtClean="0">
                <a:ea typeface="Times New Roman" pitchFamily="18" charset="0"/>
                <a:cs typeface="Arial" pitchFamily="34" charset="0"/>
              </a:rPr>
              <a:t>poluvsk@rezekne.lv</a:t>
            </a:r>
            <a:endParaRPr lang="lv-LV" sz="2800" dirty="0" smtClean="0"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990600" algn="l"/>
              </a:tabLst>
            </a:pPr>
            <a:r>
              <a:rPr lang="lv-LV" sz="2800" dirty="0" err="1" smtClean="0">
                <a:ea typeface="Times New Roman" pitchFamily="18" charset="0"/>
                <a:cs typeface="Arial" pitchFamily="34" charset="0"/>
              </a:rPr>
              <a:t>www.rezpvsk.lv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265545"/>
            <a:ext cx="447675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1263826"/>
            <a:ext cx="3916134" cy="417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32763" y="0"/>
            <a:ext cx="101123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771411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v-LV" b="1" dirty="0" smtClean="0"/>
              <a:t>History of </a:t>
            </a:r>
            <a:br>
              <a:rPr lang="lv-LV" b="1" dirty="0" smtClean="0"/>
            </a:br>
            <a:r>
              <a:rPr lang="lv-LV" b="1" dirty="0" smtClean="0"/>
              <a:t>Rezekne Polish State Gymnasium</a:t>
            </a:r>
            <a:endParaRPr lang="lv-LV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9552" y="1412776"/>
            <a:ext cx="3297560" cy="4572000"/>
          </a:xfrm>
        </p:spPr>
        <p:txBody>
          <a:bodyPr/>
          <a:lstStyle/>
          <a:p>
            <a:endParaRPr lang="lv-LV" dirty="0" smtClean="0"/>
          </a:p>
          <a:p>
            <a:r>
              <a:rPr lang="en-US" sz="2800" dirty="0" smtClean="0"/>
              <a:t>1993-  </a:t>
            </a:r>
            <a:r>
              <a:rPr lang="en-US" sz="2800" dirty="0"/>
              <a:t>The school was founded as a primary school with 22 pupils and 11 teachers</a:t>
            </a:r>
            <a:r>
              <a:rPr lang="en-US" sz="2800" dirty="0" smtClean="0"/>
              <a:t>;</a:t>
            </a:r>
            <a:endParaRPr lang="lv-LV" sz="2800" dirty="0" smtClean="0"/>
          </a:p>
          <a:p>
            <a:r>
              <a:rPr lang="en-US" sz="2800" dirty="0"/>
              <a:t>1997 - The school was accredited as a basic school and moved to a new building;</a:t>
            </a:r>
          </a:p>
          <a:p>
            <a:endParaRPr lang="en-US" dirty="0"/>
          </a:p>
          <a:p>
            <a:endParaRPr lang="lv-LV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32763" y="0"/>
            <a:ext cx="101123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4040" y="1643050"/>
            <a:ext cx="2712538" cy="1826303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2928934"/>
            <a:ext cx="3892139" cy="321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319" y="188640"/>
            <a:ext cx="77724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lv-LV" sz="3600" dirty="0" smtClean="0"/>
              <a:t/>
            </a:r>
            <a:br>
              <a:rPr lang="lv-LV" sz="3600" dirty="0" smtClean="0"/>
            </a:br>
            <a:r>
              <a:rPr lang="lv-LV" sz="3600" dirty="0" smtClean="0"/>
              <a:t/>
            </a:r>
            <a:br>
              <a:rPr lang="lv-LV" sz="3600" dirty="0" smtClean="0"/>
            </a:br>
            <a:r>
              <a:rPr lang="lv-LV" sz="3600" dirty="0" smtClean="0"/>
              <a:t/>
            </a:r>
            <a:br>
              <a:rPr lang="lv-LV" sz="3600" dirty="0" smtClean="0"/>
            </a:br>
            <a:r>
              <a:rPr lang="lv-LV" sz="3600" dirty="0" smtClean="0"/>
              <a:t/>
            </a:r>
            <a:br>
              <a:rPr lang="lv-LV" sz="3600" dirty="0" smtClean="0"/>
            </a:br>
            <a:r>
              <a:rPr lang="lv-LV" sz="3600" dirty="0" smtClean="0"/>
              <a:t/>
            </a:r>
            <a:br>
              <a:rPr lang="lv-LV" sz="3600" dirty="0" smtClean="0"/>
            </a:br>
            <a:r>
              <a:rPr lang="lv-LV" sz="3600" dirty="0" smtClean="0"/>
              <a:t/>
            </a:r>
            <a:br>
              <a:rPr lang="lv-LV" sz="3600" dirty="0" smtClean="0"/>
            </a:br>
            <a:r>
              <a:rPr lang="lv-LV" dirty="0" smtClean="0"/>
              <a:t/>
            </a:r>
            <a:br>
              <a:rPr lang="lv-LV" dirty="0" smtClean="0"/>
            </a:br>
            <a:r>
              <a:rPr lang="lv-LV" dirty="0" smtClean="0"/>
              <a:t/>
            </a:r>
            <a:br>
              <a:rPr lang="lv-LV" dirty="0" smtClean="0"/>
            </a:br>
            <a:r>
              <a:rPr lang="lv-LV" dirty="0"/>
              <a:t/>
            </a:r>
            <a:br>
              <a:rPr lang="lv-LV" dirty="0"/>
            </a:br>
            <a:r>
              <a:rPr lang="lv-LV" dirty="0" smtClean="0"/>
              <a:t/>
            </a:r>
            <a:br>
              <a:rPr lang="lv-LV" dirty="0" smtClean="0"/>
            </a:br>
            <a:r>
              <a:rPr lang="en-US" b="1" dirty="0"/>
              <a:t>History of </a:t>
            </a:r>
            <a:br>
              <a:rPr lang="en-US" b="1" dirty="0"/>
            </a:br>
            <a:r>
              <a:rPr lang="en-US" b="1" dirty="0" err="1"/>
              <a:t>Rezekne</a:t>
            </a:r>
            <a:r>
              <a:rPr lang="en-US" b="1" dirty="0"/>
              <a:t> Polish State Gymnasium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67544" y="1412776"/>
            <a:ext cx="3749040" cy="457200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2002 - The school became a secondary school</a:t>
            </a:r>
            <a:r>
              <a:rPr lang="lv-LV" sz="2800" dirty="0" smtClean="0"/>
              <a:t>;</a:t>
            </a:r>
          </a:p>
          <a:p>
            <a:r>
              <a:rPr lang="en-GB" sz="2800" dirty="0" smtClean="0"/>
              <a:t>2008 - The school was accredited for 6 years</a:t>
            </a:r>
            <a:r>
              <a:rPr lang="lv-LV" sz="2800" dirty="0" smtClean="0"/>
              <a:t>;</a:t>
            </a:r>
          </a:p>
          <a:p>
            <a:r>
              <a:rPr lang="en-GB" sz="2800" dirty="0" smtClean="0"/>
              <a:t>2010 </a:t>
            </a:r>
            <a:r>
              <a:rPr lang="lv-LV" sz="2800" dirty="0" smtClean="0"/>
              <a:t>– The </a:t>
            </a:r>
            <a:r>
              <a:rPr lang="en-GB" sz="2800" dirty="0" smtClean="0"/>
              <a:t>historic name was returned to the school</a:t>
            </a:r>
            <a:r>
              <a:rPr lang="lv-LV" sz="2800" dirty="0" smtClean="0"/>
              <a:t> </a:t>
            </a:r>
            <a:r>
              <a:rPr lang="en-GB" sz="2800" dirty="0" smtClean="0"/>
              <a:t>- "</a:t>
            </a:r>
            <a:r>
              <a:rPr lang="en-GB" sz="2800" dirty="0" err="1" smtClean="0"/>
              <a:t>Rezekne</a:t>
            </a:r>
            <a:r>
              <a:rPr lang="en-GB" sz="2800" dirty="0" smtClean="0"/>
              <a:t> Polish State </a:t>
            </a:r>
            <a:r>
              <a:rPr lang="en-GB" sz="2800" dirty="0" err="1" smtClean="0"/>
              <a:t>Gymnasum</a:t>
            </a:r>
            <a:r>
              <a:rPr lang="lv-LV" sz="2800" dirty="0" smtClean="0"/>
              <a:t>";</a:t>
            </a:r>
            <a:endParaRPr lang="lv-LV" dirty="0"/>
          </a:p>
        </p:txBody>
      </p:sp>
      <p:pic>
        <p:nvPicPr>
          <p:cNvPr id="6" name="Picture 2" descr="http://www.polska-szkola.pl/file.php/1/moddata/data/16/153/763/Logo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6071" y="0"/>
            <a:ext cx="1011029" cy="1103502"/>
          </a:xfrm>
          <a:prstGeom prst="rect">
            <a:avLst/>
          </a:prstGeom>
          <a:noFill/>
        </p:spPr>
      </p:pic>
      <p:pic>
        <p:nvPicPr>
          <p:cNvPr id="7" name="Picture 2" descr="C:\Users\Skolnieks\Desktop\Uz_druku\foto_orig\2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0" y="1340768"/>
            <a:ext cx="3862654" cy="5148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v-LV" b="1" dirty="0" smtClean="0"/>
              <a:t>History of </a:t>
            </a:r>
            <a:br>
              <a:rPr lang="lv-LV" b="1" dirty="0" smtClean="0"/>
            </a:br>
            <a:r>
              <a:rPr lang="lv-LV" b="1" dirty="0" smtClean="0"/>
              <a:t>Rezekne Polish State Gymnasium</a:t>
            </a:r>
            <a:endParaRPr lang="lv-LV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4017640" cy="4572000"/>
          </a:xfrm>
        </p:spPr>
        <p:txBody>
          <a:bodyPr>
            <a:normAutofit fontScale="92500" lnSpcReduction="10000"/>
          </a:bodyPr>
          <a:lstStyle/>
          <a:p>
            <a:r>
              <a:rPr lang="lv-LV" sz="3000" dirty="0" smtClean="0"/>
              <a:t>2011 - </a:t>
            </a:r>
            <a:r>
              <a:rPr lang="lv-LV" sz="3000" dirty="0"/>
              <a:t>M</a:t>
            </a:r>
            <a:r>
              <a:rPr lang="lv-LV" sz="3000" dirty="0" smtClean="0"/>
              <a:t>ini football pitch was built;</a:t>
            </a:r>
          </a:p>
          <a:p>
            <a:r>
              <a:rPr lang="lv-LV" sz="3000" dirty="0" smtClean="0"/>
              <a:t>2012</a:t>
            </a:r>
            <a:r>
              <a:rPr lang="lv-LV" sz="3000" dirty="0"/>
              <a:t> </a:t>
            </a:r>
            <a:r>
              <a:rPr lang="lv-LV" sz="3000" dirty="0" smtClean="0"/>
              <a:t>- EU school renovation project was carried out;</a:t>
            </a:r>
          </a:p>
          <a:p>
            <a:r>
              <a:rPr lang="en-GB" sz="3000" dirty="0" smtClean="0"/>
              <a:t>2012</a:t>
            </a:r>
            <a:r>
              <a:rPr lang="lv-LV" sz="3000" dirty="0" smtClean="0"/>
              <a:t> </a:t>
            </a:r>
            <a:r>
              <a:rPr lang="lv-LV" sz="3000" dirty="0"/>
              <a:t>-</a:t>
            </a:r>
            <a:r>
              <a:rPr lang="en-GB" sz="3000" dirty="0"/>
              <a:t> </a:t>
            </a:r>
            <a:r>
              <a:rPr lang="lv-LV" sz="3000" dirty="0"/>
              <a:t>T</a:t>
            </a:r>
            <a:r>
              <a:rPr lang="en-GB" sz="3000" dirty="0"/>
              <a:t>he school achieved recognition of </a:t>
            </a:r>
            <a:r>
              <a:rPr lang="en-GB" sz="3000" dirty="0" smtClean="0"/>
              <a:t>eco-school.</a:t>
            </a:r>
            <a:endParaRPr lang="lv-LV" sz="3000" dirty="0" smtClean="0"/>
          </a:p>
          <a:p>
            <a:r>
              <a:rPr lang="en-GB" sz="3000" dirty="0" smtClean="0"/>
              <a:t>2013</a:t>
            </a:r>
            <a:r>
              <a:rPr lang="lv-LV" sz="3000" dirty="0" smtClean="0"/>
              <a:t> </a:t>
            </a:r>
            <a:r>
              <a:rPr lang="lv-LV" sz="3000" dirty="0"/>
              <a:t>-</a:t>
            </a:r>
            <a:r>
              <a:rPr lang="en-GB" sz="3000" dirty="0"/>
              <a:t> Eco-Schools programme rewarded our school </a:t>
            </a:r>
            <a:r>
              <a:rPr lang="en-GB" sz="3000" dirty="0" smtClean="0"/>
              <a:t>with </a:t>
            </a:r>
            <a:r>
              <a:rPr lang="en-GB" sz="3000" dirty="0"/>
              <a:t>the Green </a:t>
            </a:r>
            <a:r>
              <a:rPr lang="en-GB" sz="3000" dirty="0" smtClean="0"/>
              <a:t>Flag</a:t>
            </a:r>
            <a:r>
              <a:rPr lang="lv-LV" sz="3000" dirty="0"/>
              <a:t>.</a:t>
            </a:r>
            <a:endParaRPr lang="lv-LV" sz="3000" dirty="0" smtClean="0"/>
          </a:p>
          <a:p>
            <a:endParaRPr lang="lv-LV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3461643" cy="1948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ttēls 1" descr="C:\Users\IZM\Desktop\Mans\BUKLETS\2013_14\Z_kaog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1094" y="3429000"/>
            <a:ext cx="2304256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3169"/>
            <a:ext cx="101123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History of </a:t>
            </a:r>
            <a:br>
              <a:rPr lang="en-US" b="1" dirty="0"/>
            </a:br>
            <a:r>
              <a:rPr lang="en-US" b="1" dirty="0" err="1"/>
              <a:t>Rezekne</a:t>
            </a:r>
            <a:r>
              <a:rPr lang="en-US" b="1" dirty="0"/>
              <a:t> Polish State Gymnasium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2013 - the Ministry of Education and Science of the Republic of Latvia </a:t>
            </a:r>
            <a:r>
              <a:rPr lang="en-US" dirty="0" err="1"/>
              <a:t>recognised</a:t>
            </a:r>
            <a:r>
              <a:rPr lang="en-US" dirty="0"/>
              <a:t> our school as the teacher- friendliest educational institution of the year.</a:t>
            </a:r>
          </a:p>
          <a:p>
            <a:endParaRPr lang="lv-LV" dirty="0" smtClean="0"/>
          </a:p>
          <a:p>
            <a:r>
              <a:rPr lang="en-US" dirty="0" smtClean="0"/>
              <a:t>2013</a:t>
            </a:r>
            <a:r>
              <a:rPr lang="en-US" dirty="0"/>
              <a:t>	- The school celebrates its 20th anniversary.</a:t>
            </a:r>
          </a:p>
          <a:p>
            <a:endParaRPr lang="en-US" dirty="0"/>
          </a:p>
        </p:txBody>
      </p:sp>
      <p:pic>
        <p:nvPicPr>
          <p:cNvPr id="5" name="Attēls 2" descr="C:\Users\IZM\Desktop\Mans\BUKLETS\2013_14\Draudziga_vide.jpg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3528392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32763" y="0"/>
            <a:ext cx="101123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861048"/>
            <a:ext cx="3460827" cy="2395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63970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b="1" dirty="0" err="1" smtClean="0"/>
              <a:t>Pupils</a:t>
            </a:r>
            <a:endParaRPr lang="lv-LV" b="1" dirty="0"/>
          </a:p>
        </p:txBody>
      </p:sp>
      <p:sp>
        <p:nvSpPr>
          <p:cNvPr id="4" name="Text Placeholder 3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2793504" cy="4572000"/>
          </a:xfrm>
        </p:spPr>
        <p:txBody>
          <a:bodyPr>
            <a:noAutofit/>
          </a:bodyPr>
          <a:lstStyle/>
          <a:p>
            <a:r>
              <a:rPr lang="en-US" sz="2800" dirty="0"/>
              <a:t>There are 477 pupils, 22 classes in school. </a:t>
            </a:r>
          </a:p>
          <a:p>
            <a:r>
              <a:rPr lang="en-US" sz="2800" dirty="0"/>
              <a:t>The school has got a pre – school group for preparing 5- 6 year old children for school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32763" y="46736"/>
            <a:ext cx="101123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56792"/>
            <a:ext cx="5092632" cy="381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/>
          <a:lstStyle/>
          <a:p>
            <a:r>
              <a:rPr lang="lv-LV" b="1" dirty="0" smtClean="0"/>
              <a:t>I</a:t>
            </a:r>
            <a:r>
              <a:rPr lang="en-US" b="1" dirty="0" err="1" smtClean="0"/>
              <a:t>ncrease</a:t>
            </a:r>
            <a:r>
              <a:rPr lang="en-US" b="1" dirty="0" smtClean="0"/>
              <a:t> </a:t>
            </a:r>
            <a:r>
              <a:rPr lang="en-US" b="1" dirty="0"/>
              <a:t>in the number of </a:t>
            </a:r>
            <a:r>
              <a:rPr lang="lv-LV" b="1" dirty="0" err="1" smtClean="0"/>
              <a:t>pupils</a:t>
            </a:r>
            <a:endParaRPr lang="en-US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188" y="1311275"/>
            <a:ext cx="8251394" cy="485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32763" y="0"/>
            <a:ext cx="101123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872</TotalTime>
  <Words>719</Words>
  <Application>Microsoft Office PowerPoint</Application>
  <PresentationFormat>On-screen Show (4:3)</PresentationFormat>
  <Paragraphs>137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Equity</vt:lpstr>
      <vt:lpstr>Slide 1</vt:lpstr>
      <vt:lpstr>Welcome to  Rezekne Polish State Gymnasium</vt:lpstr>
      <vt:lpstr>School location</vt:lpstr>
      <vt:lpstr>History of  Rezekne Polish State Gymnasium</vt:lpstr>
      <vt:lpstr>          History of  Rezekne Polish State Gymnasium</vt:lpstr>
      <vt:lpstr>History of  Rezekne Polish State Gymnasium</vt:lpstr>
      <vt:lpstr>History of  Rezekne Polish State Gymnasium</vt:lpstr>
      <vt:lpstr>Pupils</vt:lpstr>
      <vt:lpstr>Increase in the number of pupils</vt:lpstr>
      <vt:lpstr>School administration staff</vt:lpstr>
      <vt:lpstr>School pedagogical staff </vt:lpstr>
      <vt:lpstr>School support staff</vt:lpstr>
      <vt:lpstr>Technical stuff</vt:lpstr>
      <vt:lpstr>School facilities</vt:lpstr>
      <vt:lpstr>School logo</vt:lpstr>
      <vt:lpstr>School flag</vt:lpstr>
      <vt:lpstr>              School Anthem </vt:lpstr>
      <vt:lpstr>The out of school activities: </vt:lpstr>
      <vt:lpstr>Slide 19</vt:lpstr>
      <vt:lpstr>Slide 20</vt:lpstr>
      <vt:lpstr>Slide 21</vt:lpstr>
      <vt:lpstr>Slide 22</vt:lpstr>
      <vt:lpstr>In  2010, 5 collectives took part in X Song and Dance Festival of the Republic of Latvia.  </vt:lpstr>
      <vt:lpstr>Traditions</vt:lpstr>
      <vt:lpstr>Traditions</vt:lpstr>
      <vt:lpstr>Traditions</vt:lpstr>
      <vt:lpstr>Cooperation</vt:lpstr>
      <vt:lpstr>The school participated in the following projects:</vt:lpstr>
      <vt:lpstr>School is our home</vt:lpstr>
    </vt:vector>
  </TitlesOfParts>
  <Company>RPVG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Rēzeknes valsts poļu ģimnāzijai 20</dc:title>
  <dc:creator>Skolotajs</dc:creator>
  <cp:lastModifiedBy>User</cp:lastModifiedBy>
  <cp:revision>46</cp:revision>
  <dcterms:created xsi:type="dcterms:W3CDTF">2013-10-08T10:00:00Z</dcterms:created>
  <dcterms:modified xsi:type="dcterms:W3CDTF">2014-01-03T12:14:41Z</dcterms:modified>
</cp:coreProperties>
</file>