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Mārtiņš Mozga</a:t>
            </a:r>
          </a:p>
          <a:p>
            <a:r>
              <a:rPr lang="lv-LV" dirty="0" smtClean="0"/>
              <a:t>Mārtiņš </a:t>
            </a:r>
            <a:r>
              <a:rPr lang="de-DE" dirty="0" smtClean="0"/>
              <a:t>Seleckis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41" y="404664"/>
            <a:ext cx="8929718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Latvian folk songs in </a:t>
            </a:r>
            <a:r>
              <a:rPr lang="lv-LV" sz="4400" b="1" dirty="0" smtClean="0">
                <a:solidFill>
                  <a:srgbClr val="C00000"/>
                </a:solidFill>
              </a:rPr>
              <a:t>Kurzeme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Latvian folk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Latvian folk songs </a:t>
            </a:r>
            <a:r>
              <a:rPr lang="de-DE" dirty="0" smtClean="0"/>
              <a:t>(dainas)  </a:t>
            </a:r>
            <a:r>
              <a:rPr lang="en-US" dirty="0" smtClean="0"/>
              <a:t>are very </a:t>
            </a:r>
            <a:r>
              <a:rPr lang="en-US" dirty="0"/>
              <a:t>short, usually </a:t>
            </a:r>
            <a:r>
              <a:rPr lang="en-US" dirty="0" smtClean="0"/>
              <a:t>there is only </a:t>
            </a:r>
            <a:r>
              <a:rPr lang="en-US" dirty="0"/>
              <a:t>one or two </a:t>
            </a:r>
            <a:r>
              <a:rPr lang="en-US" dirty="0" smtClean="0"/>
              <a:t>quatrains.</a:t>
            </a:r>
          </a:p>
          <a:p>
            <a:r>
              <a:rPr lang="en-US" dirty="0" smtClean="0"/>
              <a:t>The </a:t>
            </a:r>
            <a:r>
              <a:rPr lang="en-US" dirty="0"/>
              <a:t>Latvian folk song represents a tradition with a long history that is very much alive in Latvian culture today</a:t>
            </a:r>
            <a:r>
              <a:rPr lang="en-US" dirty="0" smtClean="0"/>
              <a:t>.</a:t>
            </a:r>
          </a:p>
          <a:p>
            <a:r>
              <a:rPr lang="de-DE" dirty="0" smtClean="0"/>
              <a:t>Dainas </a:t>
            </a:r>
            <a:r>
              <a:rPr lang="en-US" dirty="0" smtClean="0"/>
              <a:t>form </a:t>
            </a:r>
            <a:r>
              <a:rPr lang="en-US" dirty="0"/>
              <a:t>the very core of the Latvian identity and singing becomes one of the identifying qualities of a </a:t>
            </a:r>
            <a:r>
              <a:rPr lang="en-US" dirty="0" smtClean="0"/>
              <a:t>Latvian.</a:t>
            </a:r>
            <a:endParaRPr lang="en-US" dirty="0" smtClean="0"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Latvian folk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Folk songs usually contain observation of surroundings, such as processes in nature(sunrise, sunset, flood tide, flood ebb, etc.), communication, celebration - main celebrations in ones lifetime are – childbirth, wedding, burial).</a:t>
            </a:r>
          </a:p>
          <a:p>
            <a:r>
              <a:rPr lang="en-US" dirty="0" smtClean="0"/>
              <a:t>Overall </a:t>
            </a:r>
            <a:r>
              <a:rPr lang="en-US" dirty="0" err="1" smtClean="0"/>
              <a:t>latvians</a:t>
            </a:r>
            <a:r>
              <a:rPr lang="en-US" dirty="0" smtClean="0"/>
              <a:t> are a singing nation and in our folk songs we sing about everyday life situations as well.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Latvian folk songs provide a multifaceted glimpse of a farmer's life and worldview.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 smtClean="0"/>
              <a:t>depict the cyclical passage of time in nature and the various work that must be accomplished at a certain time - </a:t>
            </a:r>
            <a:r>
              <a:rPr lang="en-US" dirty="0" err="1" smtClean="0"/>
              <a:t>ploughing</a:t>
            </a:r>
            <a:r>
              <a:rPr lang="en-US" dirty="0" smtClean="0"/>
              <a:t>, sowing, reaping and harvesting. The songs are dedicated not only to each type of work, but also to tools, everyday objects and domestic </a:t>
            </a:r>
            <a:r>
              <a:rPr lang="en-US" dirty="0" smtClean="0"/>
              <a:t>animals.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Latvian folk songs in </a:t>
            </a:r>
            <a:r>
              <a:rPr lang="lv-LV" dirty="0" smtClean="0"/>
              <a:t>Kurzeme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Kurzeme</a:t>
            </a:r>
            <a:r>
              <a:rPr lang="en-US" dirty="0" smtClean="0"/>
              <a:t> is region where most folk songs are about sea, fishing, trading, sailing.</a:t>
            </a:r>
          </a:p>
          <a:p>
            <a:r>
              <a:rPr lang="en-US" dirty="0" smtClean="0"/>
              <a:t>People from </a:t>
            </a:r>
            <a:r>
              <a:rPr lang="en-US" dirty="0" err="1" smtClean="0"/>
              <a:t>Kurzeme</a:t>
            </a:r>
            <a:r>
              <a:rPr lang="en-US" dirty="0" smtClean="0"/>
              <a:t> like to brag about their pretty girls in their folk songs.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57224" y="4143380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dirty="0" smtClean="0"/>
              <a:t>Pūt, vējiņ, dzen laiviņ', </a:t>
            </a:r>
            <a:r>
              <a:rPr lang="lv-LV" sz="2000" dirty="0" smtClean="0"/>
              <a:t/>
            </a:r>
            <a:br>
              <a:rPr lang="lv-LV" sz="2000" dirty="0" smtClean="0"/>
            </a:br>
            <a:r>
              <a:rPr lang="lv-LV" sz="2000" b="1" dirty="0" smtClean="0"/>
              <a:t>Nodzen man' Kurzemê,</a:t>
            </a:r>
            <a:r>
              <a:rPr lang="lv-LV" sz="2000" dirty="0" smtClean="0"/>
              <a:t/>
            </a:r>
            <a:br>
              <a:rPr lang="lv-LV" sz="2000" dirty="0" smtClean="0"/>
            </a:br>
            <a:r>
              <a:rPr lang="lv-LV" sz="2000" b="1" dirty="0" smtClean="0"/>
              <a:t>Kurzemê māte man solija </a:t>
            </a:r>
            <a:r>
              <a:rPr lang="lv-LV" sz="2000" dirty="0" smtClean="0"/>
              <a:t/>
            </a:r>
            <a:br>
              <a:rPr lang="lv-LV" sz="2000" dirty="0" smtClean="0"/>
            </a:br>
            <a:r>
              <a:rPr lang="lv-LV" sz="2000" b="1" dirty="0" smtClean="0"/>
              <a:t>Sav' meitin' malejin'.</a:t>
            </a:r>
            <a:endParaRPr lang="en-US" sz="2000" b="1" i="1" dirty="0"/>
          </a:p>
        </p:txBody>
      </p:sp>
      <p:sp>
        <p:nvSpPr>
          <p:cNvPr id="6" name="Rectangle 5"/>
          <p:cNvSpPr/>
          <p:nvPr/>
        </p:nvSpPr>
        <p:spPr>
          <a:xfrm>
            <a:off x="5214942" y="4214818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i="1" dirty="0" smtClean="0"/>
              <a:t>Blow , wind, propel my boat,</a:t>
            </a:r>
          </a:p>
          <a:p>
            <a:r>
              <a:rPr lang="lv-LV" i="1" dirty="0" smtClean="0"/>
              <a:t>Propel  me to Kurzeme,</a:t>
            </a:r>
          </a:p>
          <a:p>
            <a:r>
              <a:rPr lang="lv-LV" i="1" dirty="0" smtClean="0"/>
              <a:t>In Kurzeme mother promissed me</a:t>
            </a:r>
          </a:p>
          <a:p>
            <a:r>
              <a:rPr lang="lv-LV" i="1" smtClean="0"/>
              <a:t>Her daughter grain grinder.</a:t>
            </a:r>
            <a:endParaRPr lang="en-US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Latvian folk songs in Kurzeme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55976" y="1988840"/>
            <a:ext cx="46457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/>
              <a:t>Jūra šņāca, jūra krāca,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1" dirty="0" smtClean="0"/>
              <a:t>Ko ta jūra aprijuse?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1" dirty="0" smtClean="0"/>
              <a:t>Aprijuse zvejnieciņus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b="1" dirty="0" smtClean="0"/>
              <a:t>Ar visàm laiviņàm.</a:t>
            </a:r>
            <a:endParaRPr lang="de-DE" sz="2000" b="1" i="1" dirty="0" smtClean="0"/>
          </a:p>
          <a:p>
            <a:endParaRPr lang="lv-LV" sz="2000" i="1" dirty="0"/>
          </a:p>
          <a:p>
            <a:r>
              <a:rPr lang="en-US" sz="2000" i="1" dirty="0" smtClean="0"/>
              <a:t>The sea was hissing, sea was snoring,</a:t>
            </a:r>
          </a:p>
          <a:p>
            <a:r>
              <a:rPr lang="en-US" sz="2000" i="1" dirty="0" smtClean="0"/>
              <a:t>What  has  sea swallowed?</a:t>
            </a:r>
          </a:p>
          <a:p>
            <a:r>
              <a:rPr lang="en-US" sz="2000" i="1" dirty="0" smtClean="0"/>
              <a:t>Sea has swallowed fisherman</a:t>
            </a:r>
          </a:p>
          <a:p>
            <a:r>
              <a:rPr lang="en-US" sz="2000" i="1" dirty="0" smtClean="0"/>
              <a:t>With all their boats.</a:t>
            </a:r>
            <a:endParaRPr lang="en-US" sz="2000" i="1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56705" y="14847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Balt' aitiņa jūrâ peld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Sudrabiņa radziņiem;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Būt' aitiņa noslīkuse,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Nebūt naudas Kurzemê.</a:t>
            </a:r>
            <a:endParaRPr lang="de-DE" i="1" dirty="0" smtClean="0"/>
          </a:p>
          <a:p>
            <a:r>
              <a:rPr lang="en-US" i="1" dirty="0" smtClean="0"/>
              <a:t>White lamb swam into the sea.</a:t>
            </a:r>
          </a:p>
          <a:p>
            <a:r>
              <a:rPr lang="en-US" i="1" dirty="0" smtClean="0"/>
              <a:t>With silver horns</a:t>
            </a:r>
          </a:p>
          <a:p>
            <a:r>
              <a:rPr lang="en-US" i="1" dirty="0" smtClean="0"/>
              <a:t>Had lamb drowned</a:t>
            </a:r>
          </a:p>
          <a:p>
            <a:r>
              <a:rPr lang="en-US" i="1" dirty="0" smtClean="0"/>
              <a:t>There would be no money for </a:t>
            </a:r>
            <a:r>
              <a:rPr lang="de-DE" i="1" dirty="0" smtClean="0"/>
              <a:t>Kurzeme</a:t>
            </a:r>
            <a:r>
              <a:rPr lang="lv-LV" i="1" dirty="0" smtClean="0"/>
              <a:t>.</a:t>
            </a:r>
            <a:endParaRPr lang="de-DE" i="1" dirty="0"/>
          </a:p>
        </p:txBody>
      </p:sp>
      <p:pic>
        <p:nvPicPr>
          <p:cNvPr id="3" name="Picture 2" descr="C:\Users\wacex\Desktop\Pictu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3108"/>
            <a:ext cx="3309937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921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57290" y="2571744"/>
            <a:ext cx="6400800" cy="1752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Thanks for watching!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165</TotalTime>
  <Words>292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Civic</vt:lpstr>
      <vt:lpstr>Latvian folk songs in Kurzeme</vt:lpstr>
      <vt:lpstr>Latvian folk songs</vt:lpstr>
      <vt:lpstr>Latvian folk songs</vt:lpstr>
      <vt:lpstr>Themes</vt:lpstr>
      <vt:lpstr>Latvian folk songs in Kurzeme</vt:lpstr>
      <vt:lpstr>Latvian folk songs in Kurzeme</vt:lpstr>
      <vt:lpstr>Slide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Latvian folk songs in Zemgale</dc:title>
  <dc:creator>user</dc:creator>
  <cp:lastModifiedBy>User</cp:lastModifiedBy>
  <cp:revision>20</cp:revision>
  <dcterms:created xsi:type="dcterms:W3CDTF">2014-03-28T14:50:04Z</dcterms:created>
  <dcterms:modified xsi:type="dcterms:W3CDTF">2014-04-04T17:11:43Z</dcterms:modified>
</cp:coreProperties>
</file>