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0E447-8B9F-41DA-8A32-2712359FB553}" type="datetimeFigureOut">
              <a:rPr lang="lv-LV" smtClean="0"/>
              <a:pPr/>
              <a:t>2014.04.04.</a:t>
            </a:fld>
            <a:endParaRPr lang="lv-LV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1B30-29A0-4C35-8C95-C2C0AD60688C}" type="slidenum">
              <a:rPr lang="lv-LV" smtClean="0"/>
              <a:pPr/>
              <a:t>‹#›</a:t>
            </a:fld>
            <a:endParaRPr lang="lv-LV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1B30-29A0-4C35-8C95-C2C0AD60688C}" type="slidenum">
              <a:rPr lang="lv-LV" smtClean="0"/>
              <a:pPr/>
              <a:t>6</a:t>
            </a:fld>
            <a:endParaRPr lang="lv-LV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4CA65F-07FF-4E48-B466-EF753A5459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A65F-07FF-4E48-B466-EF753A5459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44CA65F-07FF-4E48-B466-EF753A5459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44CA65F-07FF-4E48-B466-EF753A5459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4CA65F-07FF-4E48-B466-EF753A5459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A65F-07FF-4E48-B466-EF753A5459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44CA65F-07FF-4E48-B466-EF753A5459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44CA65F-07FF-4E48-B466-EF753A5459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4CA65F-07FF-4E48-B466-EF753A5459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4CA65F-07FF-4E48-B466-EF753A5459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44CA65F-07FF-4E48-B466-EF753A5459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13B631-F8BC-42AD-83C2-32A786E5E3C9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4CA65F-07FF-4E48-B466-EF753A5459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Valerija </a:t>
            </a:r>
            <a:r>
              <a:rPr lang="de-DE" dirty="0" smtClean="0"/>
              <a:t>Burova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81000"/>
            <a:ext cx="8715436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Latvian folk songs in</a:t>
            </a:r>
            <a:r>
              <a:rPr lang="de-DE" sz="4400" b="1" dirty="0" smtClean="0">
                <a:solidFill>
                  <a:srgbClr val="C00000"/>
                </a:solidFill>
              </a:rPr>
              <a:t> Latgale</a:t>
            </a:r>
            <a:endParaRPr lang="de-DE" sz="44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78472"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857928" cy="1263008"/>
          </a:xfrm>
        </p:spPr>
        <p:txBody>
          <a:bodyPr>
            <a:normAutofit fontScale="90000"/>
          </a:bodyPr>
          <a:lstStyle/>
          <a:p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dirty="0" smtClean="0"/>
              <a:t/>
            </a:r>
            <a:br>
              <a:rPr lang="lv-LV" b="1" dirty="0" smtClean="0"/>
            </a:br>
            <a:r>
              <a:rPr lang="en-US" b="1" dirty="0" smtClean="0"/>
              <a:t>The Folk Song As a Latvian Folk Tradition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oldest written documentations of Latvian folk songs that have survived are dated 1584 and 1632. These are scanty and fragmentary testimonies by non-Latvians that appeared randomly in the documents of that time period - protocols of witch trials and historical and geographical treatises.</a:t>
            </a:r>
            <a:endParaRPr lang="lv-LV" dirty="0" smtClean="0"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78472"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Folk Song As a Latvian Folk Tradition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Folk-song melodies have been published parallel to the folk-song texts. The first was</a:t>
            </a:r>
            <a:r>
              <a:rPr lang="lv-LV" dirty="0" smtClean="0"/>
              <a:t> </a:t>
            </a:r>
            <a:r>
              <a:rPr lang="lv-LV" i="1" dirty="0" smtClean="0"/>
              <a:t>Latvju tautas mūzikas materiāli</a:t>
            </a:r>
            <a:r>
              <a:rPr lang="lv-LV" dirty="0" smtClean="0"/>
              <a:t> </a:t>
            </a:r>
            <a:r>
              <a:rPr lang="en-US" dirty="0" smtClean="0"/>
              <a:t>(Latvian Folk Music Materials), which was compiled by </a:t>
            </a:r>
            <a:r>
              <a:rPr lang="lv-LV" dirty="0" smtClean="0"/>
              <a:t>Andrejs </a:t>
            </a:r>
            <a:r>
              <a:rPr lang="de-DE" dirty="0" smtClean="0"/>
              <a:t>Jurjāns</a:t>
            </a:r>
            <a:r>
              <a:rPr lang="lv-LV" dirty="0" smtClean="0"/>
              <a:t> </a:t>
            </a:r>
            <a:r>
              <a:rPr lang="en-US" dirty="0" smtClean="0"/>
              <a:t>and was published in six volumes between 1894 and 1927. The Archives of Latvian Folklore is presently coming out with a publication of its collection of 30,000 folk melodies.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78472"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Folk Songs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 the folk-song tradition has found a new living environment. From being used solely within the confines of everyday family life or festivities this tradition has moved on stage and has become a part of school curriculum and professional art. Folk songs are taught at school in literature and music classes. </a:t>
            </a:r>
            <a:endParaRPr lang="lv-LV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78472"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Folk Songs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frequent </a:t>
            </a:r>
            <a:r>
              <a:rPr lang="en-GB" dirty="0" smtClean="0"/>
              <a:t>utilisation</a:t>
            </a:r>
            <a:r>
              <a:rPr lang="en-US" dirty="0" smtClean="0"/>
              <a:t> of folk songs at various moments in human life (birthday cards, weddings, and obituaries) shows that they continue to be a vibrant part of everyday culture. The aesthetic and ethical values expressed by the folk songs are still significant in modern times and they continue to find new manifestations.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78472"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chemeClr val="accent3"/>
                </a:solidFill>
              </a:rPr>
              <a:t>Latvian folk songs in</a:t>
            </a:r>
            <a:r>
              <a:rPr lang="lv-LV" sz="3600" b="1" dirty="0" smtClean="0">
                <a:solidFill>
                  <a:schemeClr val="accent3"/>
                </a:solidFill>
              </a:rPr>
              <a:t> Latgale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sz="2400" dirty="0" smtClean="0"/>
              <a:t>Latgale</a:t>
            </a:r>
            <a:r>
              <a:rPr lang="en-GB" sz="2400" dirty="0" smtClean="0"/>
              <a:t> is region where most of folk songs about work, every days life, orphans, tillage, girls, boys.</a:t>
            </a:r>
          </a:p>
          <a:p>
            <a:r>
              <a:rPr lang="en-GB" sz="2400" dirty="0" smtClean="0">
                <a:cs typeface="Arial" pitchFamily="34" charset="0"/>
              </a:rPr>
              <a:t>In many folk songs are mentioned Deities like God, Sun, </a:t>
            </a:r>
            <a:r>
              <a:rPr lang="de-DE" sz="2400" dirty="0" smtClean="0">
                <a:cs typeface="Arial" pitchFamily="34" charset="0"/>
              </a:rPr>
              <a:t>Laima</a:t>
            </a:r>
            <a:r>
              <a:rPr lang="en-GB" sz="2400" dirty="0" smtClean="0">
                <a:cs typeface="Arial" pitchFamily="34" charset="0"/>
              </a:rPr>
              <a:t> etc.</a:t>
            </a:r>
          </a:p>
          <a:p>
            <a:pPr>
              <a:buNone/>
            </a:pPr>
            <a:r>
              <a:rPr lang="lv-LV" sz="2400" b="1" dirty="0" smtClean="0"/>
              <a:t>    </a:t>
            </a:r>
          </a:p>
          <a:p>
            <a:pPr>
              <a:buNone/>
            </a:pPr>
            <a:r>
              <a:rPr lang="lv-LV" sz="2400" b="1" dirty="0" smtClean="0"/>
              <a:t>    </a:t>
            </a:r>
            <a:r>
              <a:rPr lang="de-DE" sz="2400" b="1" i="1" dirty="0" smtClean="0"/>
              <a:t>Izstaìgòju Jòņa nakti, </a:t>
            </a:r>
            <a:r>
              <a:rPr lang="de-DE" sz="2400" i="1" dirty="0" smtClean="0"/>
              <a:t/>
            </a:r>
            <a:br>
              <a:rPr lang="de-DE" sz="2400" i="1" dirty="0" smtClean="0"/>
            </a:br>
            <a:r>
              <a:rPr lang="de-DE" sz="2400" b="1" i="1" dirty="0" smtClean="0"/>
              <a:t>Sev draudzeņa vaìcódama.</a:t>
            </a:r>
            <a:r>
              <a:rPr lang="de-DE" sz="2400" i="1" dirty="0" smtClean="0"/>
              <a:t/>
            </a:r>
            <a:br>
              <a:rPr lang="de-DE" sz="2400" i="1" dirty="0" smtClean="0"/>
            </a:br>
            <a:r>
              <a:rPr lang="de-DE" sz="2400" b="1" i="1" dirty="0" smtClean="0"/>
              <a:t>Ka Jòneišu nadabòšu,</a:t>
            </a:r>
            <a:r>
              <a:rPr lang="de-DE" sz="2400" i="1" dirty="0" smtClean="0"/>
              <a:t/>
            </a:r>
            <a:br>
              <a:rPr lang="de-DE" sz="2400" i="1" dirty="0" smtClean="0"/>
            </a:br>
            <a:r>
              <a:rPr lang="de-DE" sz="2400" b="1" i="1" dirty="0" smtClean="0"/>
              <a:t>To dabòšu Pìteréšu.</a:t>
            </a:r>
            <a:endParaRPr lang="de-DE" sz="2400" i="1" dirty="0" smtClean="0"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cs typeface="Arial" pitchFamily="34" charset="0"/>
            </a:endParaRPr>
          </a:p>
          <a:p>
            <a:pPr>
              <a:buNone/>
            </a:pPr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78472"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4049" y="3789040"/>
            <a:ext cx="38164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/>
              <a:t>Walking through John night,</a:t>
            </a:r>
          </a:p>
          <a:p>
            <a:r>
              <a:rPr lang="en-GB" sz="2000" i="1" dirty="0" smtClean="0"/>
              <a:t> inquiring for a blighter for m</a:t>
            </a:r>
            <a:r>
              <a:rPr lang="lv-LV" sz="2000" i="1" dirty="0" smtClean="0"/>
              <a:t>e</a:t>
            </a:r>
            <a:r>
              <a:rPr lang="en-GB" sz="2000" i="1" dirty="0" smtClean="0"/>
              <a:t> </a:t>
            </a:r>
          </a:p>
          <a:p>
            <a:r>
              <a:rPr lang="en-GB" sz="2000" i="1" dirty="0" smtClean="0"/>
              <a:t>What John not gets,</a:t>
            </a:r>
          </a:p>
          <a:p>
            <a:r>
              <a:rPr lang="en-GB" sz="2000" i="1" dirty="0" smtClean="0"/>
              <a:t>That gets Peter.</a:t>
            </a:r>
          </a:p>
          <a:p>
            <a:endParaRPr lang="lv-LV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3"/>
                </a:solidFill>
              </a:rPr>
              <a:t>Latvian folk songs in </a:t>
            </a:r>
            <a:r>
              <a:rPr lang="lv-LV" sz="3200" b="1" dirty="0" smtClean="0">
                <a:solidFill>
                  <a:schemeClr val="accent3"/>
                </a:solidFill>
              </a:rPr>
              <a:t>Latgale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7812360" cy="4752528"/>
          </a:xfrm>
        </p:spPr>
        <p:txBody>
          <a:bodyPr numCol="2">
            <a:normAutofit fontScale="47500" lnSpcReduction="20000"/>
          </a:bodyPr>
          <a:lstStyle/>
          <a:p>
            <a:pPr>
              <a:buNone/>
            </a:pPr>
            <a:r>
              <a:rPr lang="lv-LV" b="1" dirty="0" smtClean="0"/>
              <a:t> </a:t>
            </a:r>
            <a:endParaRPr lang="lv-LV" dirty="0" smtClean="0"/>
          </a:p>
          <a:p>
            <a:pPr>
              <a:buNone/>
            </a:pPr>
            <a:r>
              <a:rPr lang="lv-LV" sz="3400" b="1" dirty="0" smtClean="0"/>
              <a:t>    </a:t>
            </a:r>
          </a:p>
          <a:p>
            <a:pPr>
              <a:buNone/>
            </a:pPr>
            <a:endParaRPr lang="de-DE" sz="3400" b="1" dirty="0" smtClean="0"/>
          </a:p>
          <a:p>
            <a:pPr>
              <a:buNone/>
            </a:pPr>
            <a:endParaRPr lang="de-DE" sz="3400" b="1" i="1" dirty="0" smtClean="0"/>
          </a:p>
          <a:p>
            <a:pPr>
              <a:buNone/>
            </a:pPr>
            <a:r>
              <a:rPr lang="de-DE" sz="3400" b="1" i="1" dirty="0" smtClean="0"/>
              <a:t>     Div' pļaviņas es nopļāvu    </a:t>
            </a:r>
            <a:br>
              <a:rPr lang="de-DE" sz="3400" b="1" i="1" dirty="0" smtClean="0"/>
            </a:br>
            <a:r>
              <a:rPr lang="de-DE" sz="3400" b="1" i="1" dirty="0" smtClean="0"/>
              <a:t>Sarkanāi āboliņ'. </a:t>
            </a:r>
            <a:br>
              <a:rPr lang="de-DE" sz="3400" b="1" i="1" dirty="0" smtClean="0"/>
            </a:br>
            <a:r>
              <a:rPr lang="de-DE" sz="3400" b="1" i="1" dirty="0" smtClean="0"/>
              <a:t> </a:t>
            </a:r>
            <a:br>
              <a:rPr lang="de-DE" sz="3400" b="1" i="1" dirty="0" smtClean="0"/>
            </a:br>
            <a:r>
              <a:rPr lang="de-DE" sz="3400" b="1" i="1" dirty="0" smtClean="0"/>
              <a:t>Dod, Dieviņi, siltu sauli, </a:t>
            </a:r>
            <a:br>
              <a:rPr lang="de-DE" sz="3400" b="1" i="1" dirty="0" smtClean="0"/>
            </a:br>
            <a:r>
              <a:rPr lang="de-DE" sz="3400" b="1" i="1" dirty="0" smtClean="0"/>
              <a:t>Labu vēju kaltējot! </a:t>
            </a:r>
            <a:br>
              <a:rPr lang="de-DE" sz="3400" b="1" i="1" dirty="0" smtClean="0"/>
            </a:br>
            <a:r>
              <a:rPr lang="de-DE" sz="3400" b="1" i="1" dirty="0" smtClean="0"/>
              <a:t>  </a:t>
            </a:r>
            <a:br>
              <a:rPr lang="de-DE" sz="3400" b="1" i="1" dirty="0" smtClean="0"/>
            </a:br>
            <a:r>
              <a:rPr lang="de-DE" sz="3400" b="1" i="1" dirty="0" smtClean="0"/>
              <a:t>Pati māku sienu pļauti, </a:t>
            </a:r>
            <a:br>
              <a:rPr lang="de-DE" sz="3400" b="1" i="1" dirty="0" smtClean="0"/>
            </a:br>
            <a:r>
              <a:rPr lang="de-DE" sz="3400" b="1" i="1" dirty="0" smtClean="0"/>
              <a:t>Pat' izkapti asināt. </a:t>
            </a:r>
            <a:br>
              <a:rPr lang="de-DE" sz="3400" b="1" i="1" dirty="0" smtClean="0"/>
            </a:br>
            <a:r>
              <a:rPr lang="de-DE" sz="3400" b="1" i="1" dirty="0" smtClean="0"/>
              <a:t>  </a:t>
            </a:r>
            <a:br>
              <a:rPr lang="de-DE" sz="3400" b="1" i="1" dirty="0" smtClean="0"/>
            </a:br>
            <a:r>
              <a:rPr lang="de-DE" sz="3400" b="1" i="1" dirty="0" smtClean="0"/>
              <a:t>Tik vien lūdzu tautu dēlu, </a:t>
            </a:r>
            <a:br>
              <a:rPr lang="de-DE" sz="3400" b="1" i="1" dirty="0" smtClean="0"/>
            </a:br>
            <a:r>
              <a:rPr lang="de-DE" sz="3400" b="1" i="1" dirty="0" smtClean="0"/>
              <a:t>Lai sameta kaudzītē. </a:t>
            </a:r>
            <a:br>
              <a:rPr lang="de-DE" sz="3400" b="1" i="1" dirty="0" smtClean="0"/>
            </a:br>
            <a:r>
              <a:rPr lang="de-DE" sz="3400" b="1" i="1" dirty="0" smtClean="0"/>
              <a:t>  </a:t>
            </a:r>
            <a:br>
              <a:rPr lang="de-DE" sz="3400" b="1" i="1" dirty="0" smtClean="0"/>
            </a:br>
            <a:r>
              <a:rPr lang="de-DE" sz="3400" b="1" i="1" dirty="0" smtClean="0"/>
              <a:t>Es uzdevu baltu kreklu </a:t>
            </a:r>
            <a:br>
              <a:rPr lang="de-DE" sz="3400" b="1" i="1" dirty="0" smtClean="0"/>
            </a:br>
            <a:r>
              <a:rPr lang="de-DE" sz="3400" b="1" i="1" dirty="0" smtClean="0"/>
              <a:t>Savam siena pļāvējam. </a:t>
            </a:r>
            <a:br>
              <a:rPr lang="de-DE" sz="3400" b="1" i="1" dirty="0" smtClean="0"/>
            </a:br>
            <a:r>
              <a:rPr lang="de-DE" sz="3400" b="1" i="1" dirty="0" smtClean="0"/>
              <a:t>  </a:t>
            </a:r>
            <a:br>
              <a:rPr lang="de-DE" sz="3400" b="1" i="1" dirty="0" smtClean="0"/>
            </a:br>
            <a:r>
              <a:rPr lang="de-DE" sz="3400" b="1" i="1" dirty="0" smtClean="0"/>
              <a:t>Lai tas līdzi līgojāsi </a:t>
            </a:r>
            <a:br>
              <a:rPr lang="de-DE" sz="3400" b="1" i="1" dirty="0" smtClean="0"/>
            </a:br>
            <a:r>
              <a:rPr lang="de-DE" sz="3400" b="1" i="1" dirty="0" smtClean="0"/>
              <a:t>Ar baltoi āboliņ'.</a:t>
            </a:r>
          </a:p>
          <a:p>
            <a:pPr>
              <a:buNone/>
            </a:pPr>
            <a:r>
              <a:rPr lang="en-GB" sz="3400" b="1" i="1" dirty="0" smtClean="0"/>
              <a:t> </a:t>
            </a:r>
          </a:p>
          <a:p>
            <a:pPr>
              <a:buNone/>
            </a:pPr>
            <a:endParaRPr lang="en-GB" sz="3000" b="1" i="1" dirty="0" smtClean="0"/>
          </a:p>
          <a:p>
            <a:pPr>
              <a:buNone/>
            </a:pPr>
            <a:endParaRPr lang="en-GB" sz="3000" b="1" i="1" dirty="0" smtClean="0"/>
          </a:p>
          <a:p>
            <a:pPr>
              <a:buNone/>
            </a:pPr>
            <a:endParaRPr lang="en-GB" sz="3000" b="1" i="1" dirty="0" smtClean="0"/>
          </a:p>
          <a:p>
            <a:pPr>
              <a:buNone/>
            </a:pPr>
            <a:endParaRPr lang="en-GB" sz="3000" b="1" i="1" dirty="0" smtClean="0"/>
          </a:p>
          <a:p>
            <a:pPr>
              <a:buNone/>
            </a:pPr>
            <a:r>
              <a:rPr lang="en-GB" sz="3000" i="1" dirty="0" smtClean="0"/>
              <a:t>Two meadows I mowed</a:t>
            </a:r>
          </a:p>
          <a:p>
            <a:pPr>
              <a:buNone/>
            </a:pPr>
            <a:r>
              <a:rPr lang="en-GB" sz="3000" i="1" dirty="0" smtClean="0"/>
              <a:t>Red clover.</a:t>
            </a:r>
          </a:p>
          <a:p>
            <a:pPr>
              <a:buNone/>
            </a:pPr>
            <a:r>
              <a:rPr lang="en-GB" sz="3000" i="1" dirty="0" smtClean="0"/>
              <a:t> </a:t>
            </a:r>
          </a:p>
          <a:p>
            <a:pPr>
              <a:buNone/>
            </a:pPr>
            <a:r>
              <a:rPr lang="en-GB" sz="3000" i="1" dirty="0" smtClean="0"/>
              <a:t>Give, God, warm sun,</a:t>
            </a:r>
          </a:p>
          <a:p>
            <a:pPr>
              <a:buNone/>
            </a:pPr>
            <a:r>
              <a:rPr lang="en-GB" sz="3000" i="1" dirty="0" smtClean="0"/>
              <a:t>A good drying wind!</a:t>
            </a:r>
          </a:p>
          <a:p>
            <a:pPr>
              <a:buNone/>
            </a:pPr>
            <a:r>
              <a:rPr lang="en-GB" sz="3000" i="1" dirty="0" smtClean="0"/>
              <a:t> </a:t>
            </a:r>
          </a:p>
          <a:p>
            <a:pPr>
              <a:buNone/>
            </a:pPr>
            <a:r>
              <a:rPr lang="en-GB" sz="3000" i="1" dirty="0" smtClean="0"/>
              <a:t>I know myself how to mow hey, </a:t>
            </a:r>
          </a:p>
          <a:p>
            <a:pPr>
              <a:buNone/>
            </a:pPr>
            <a:r>
              <a:rPr lang="en-GB" sz="3000" i="1" dirty="0" smtClean="0"/>
              <a:t>How to sharpen a scythe.</a:t>
            </a:r>
          </a:p>
          <a:p>
            <a:pPr>
              <a:buNone/>
            </a:pPr>
            <a:r>
              <a:rPr lang="en-GB" sz="3000" i="1" dirty="0" smtClean="0"/>
              <a:t> </a:t>
            </a:r>
          </a:p>
          <a:p>
            <a:pPr>
              <a:buNone/>
            </a:pPr>
            <a:r>
              <a:rPr lang="en-GB" sz="3000" i="1" dirty="0" smtClean="0"/>
              <a:t>So just ask the people of son </a:t>
            </a:r>
          </a:p>
          <a:p>
            <a:pPr>
              <a:buNone/>
            </a:pPr>
            <a:r>
              <a:rPr lang="en-GB" sz="3000" i="1" dirty="0" smtClean="0"/>
              <a:t>To throw a pile.</a:t>
            </a:r>
          </a:p>
          <a:p>
            <a:pPr>
              <a:buNone/>
            </a:pPr>
            <a:r>
              <a:rPr lang="en-GB" sz="3000" i="1" dirty="0" smtClean="0"/>
              <a:t> </a:t>
            </a:r>
          </a:p>
          <a:p>
            <a:pPr>
              <a:buNone/>
            </a:pPr>
            <a:r>
              <a:rPr lang="en-GB" sz="3000" i="1" dirty="0" smtClean="0"/>
              <a:t>I give a white shirt, </a:t>
            </a:r>
          </a:p>
          <a:p>
            <a:pPr>
              <a:buNone/>
            </a:pPr>
            <a:r>
              <a:rPr lang="en-GB" sz="3000" i="1" dirty="0" smtClean="0"/>
              <a:t>For my haymaker.</a:t>
            </a:r>
          </a:p>
          <a:p>
            <a:pPr>
              <a:buNone/>
            </a:pPr>
            <a:r>
              <a:rPr lang="en-GB" sz="3000" i="1" dirty="0" smtClean="0"/>
              <a:t> </a:t>
            </a:r>
          </a:p>
          <a:p>
            <a:pPr>
              <a:buNone/>
            </a:pPr>
            <a:r>
              <a:rPr lang="en-GB" sz="3000" i="1" dirty="0" smtClean="0"/>
              <a:t>Let it joy together</a:t>
            </a:r>
          </a:p>
          <a:p>
            <a:pPr>
              <a:buNone/>
            </a:pPr>
            <a:r>
              <a:rPr lang="en-GB" sz="3000" i="1" dirty="0" smtClean="0"/>
              <a:t>With </a:t>
            </a:r>
            <a:r>
              <a:rPr lang="lv-LV" sz="3000" i="1" smtClean="0"/>
              <a:t> </a:t>
            </a:r>
            <a:r>
              <a:rPr lang="lv-LV" sz="3000" i="1" smtClean="0"/>
              <a:t>a</a:t>
            </a:r>
            <a:r>
              <a:rPr lang="lv-LV" sz="3000" i="1" smtClean="0"/>
              <a:t> </a:t>
            </a:r>
            <a:r>
              <a:rPr lang="en-GB" sz="3000" i="1" dirty="0" smtClean="0"/>
              <a:t>white </a:t>
            </a:r>
            <a:r>
              <a:rPr lang="en-GB" sz="3000" i="1" dirty="0" smtClean="0"/>
              <a:t>clover.</a:t>
            </a:r>
            <a:endParaRPr lang="en-GB" i="1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78472"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652120" y="27089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pic>
        <p:nvPicPr>
          <p:cNvPr id="2053" name="Picture 5" descr="http://www.latvia.lv/sites/default/files/imagecache/layout_left_image/2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80093"/>
            <a:ext cx="2664296" cy="249378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921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57290" y="2571744"/>
            <a:ext cx="6400800" cy="1752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C00000"/>
                </a:solidFill>
              </a:rPr>
              <a:t>Thanks for watching!</a:t>
            </a:r>
            <a:endParaRPr lang="en-GB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177</TotalTime>
  <Words>286</Words>
  <Application>Microsoft Office PowerPoint</Application>
  <PresentationFormat>On-screen Show (4:3)</PresentationFormat>
  <Paragraphs>52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Latvian folk songs in Latgale</vt:lpstr>
      <vt:lpstr>  The Folk Song As a Latvian Folk Tradition </vt:lpstr>
      <vt:lpstr>The Folk Song As a Latvian Folk Tradition</vt:lpstr>
      <vt:lpstr>Folk Songs Today</vt:lpstr>
      <vt:lpstr>Folk Songs Today</vt:lpstr>
      <vt:lpstr>Latvian folk songs in Latgale</vt:lpstr>
      <vt:lpstr>Latvian folk songs in Latgale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Latvian folk songs in Zemgale</dc:title>
  <dc:creator>user</dc:creator>
  <cp:lastModifiedBy>User</cp:lastModifiedBy>
  <cp:revision>25</cp:revision>
  <dcterms:created xsi:type="dcterms:W3CDTF">2014-03-28T14:50:04Z</dcterms:created>
  <dcterms:modified xsi:type="dcterms:W3CDTF">2014-04-04T17:06:20Z</dcterms:modified>
</cp:coreProperties>
</file>