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930AA-0C97-4C99-A46F-8D741FAC419E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A194E8-8C50-46ED-9B4B-CAEFFD583ED3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dirty="0" smtClean="0">
              <a:solidFill>
                <a:schemeClr val="tx1"/>
              </a:solidFill>
              <a:latin typeface="+mj-lt"/>
            </a:rPr>
            <a:t>About what</a:t>
          </a:r>
          <a:r>
            <a:rPr lang="lv-LV" sz="32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3200" noProof="0" dirty="0" smtClean="0">
              <a:solidFill>
                <a:schemeClr val="tx1"/>
              </a:solidFill>
              <a:latin typeface="+mj-lt"/>
            </a:rPr>
            <a:t>is</a:t>
          </a:r>
          <a:r>
            <a:rPr lang="lv-LV" sz="32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3200" dirty="0" smtClean="0">
              <a:solidFill>
                <a:schemeClr val="tx1"/>
              </a:solidFill>
              <a:latin typeface="+mj-lt"/>
            </a:rPr>
            <a:t>writ</a:t>
          </a:r>
          <a:r>
            <a:rPr lang="lv-LV" sz="3200" dirty="0" smtClean="0">
              <a:solidFill>
                <a:schemeClr val="tx1"/>
              </a:solidFill>
              <a:latin typeface="+mj-lt"/>
            </a:rPr>
            <a:t>t</a:t>
          </a:r>
          <a:r>
            <a:rPr lang="en-US" sz="3200" dirty="0" smtClean="0">
              <a:solidFill>
                <a:schemeClr val="tx1"/>
              </a:solidFill>
              <a:latin typeface="+mj-lt"/>
            </a:rPr>
            <a:t>e</a:t>
          </a:r>
          <a:r>
            <a:rPr lang="lv-LV" sz="3200" dirty="0" smtClean="0">
              <a:solidFill>
                <a:schemeClr val="tx1"/>
              </a:solidFill>
              <a:latin typeface="+mj-lt"/>
            </a:rPr>
            <a:t>n </a:t>
          </a:r>
          <a:r>
            <a:rPr lang="en-US" sz="3200" dirty="0" smtClean="0">
              <a:solidFill>
                <a:schemeClr val="tx1"/>
              </a:solidFill>
              <a:latin typeface="+mj-lt"/>
            </a:rPr>
            <a:t>in</a:t>
          </a:r>
          <a:r>
            <a:rPr lang="lv-LV" sz="3200" dirty="0" smtClean="0">
              <a:solidFill>
                <a:schemeClr val="tx1"/>
              </a:solidFill>
              <a:latin typeface="+mj-lt"/>
            </a:rPr>
            <a:t> Vidzemes</a:t>
          </a:r>
          <a:r>
            <a:rPr lang="en-US" sz="3200" dirty="0" smtClean="0">
              <a:solidFill>
                <a:schemeClr val="tx1"/>
              </a:solidFill>
              <a:latin typeface="+mj-lt"/>
            </a:rPr>
            <a:t> folk </a:t>
          </a:r>
          <a:r>
            <a:rPr lang="en-US" sz="3200" noProof="0" dirty="0" smtClean="0">
              <a:solidFill>
                <a:schemeClr val="tx1"/>
              </a:solidFill>
              <a:latin typeface="+mj-lt"/>
            </a:rPr>
            <a:t>songs</a:t>
          </a:r>
          <a:r>
            <a:rPr lang="lv-LV" sz="3200" noProof="0" dirty="0" smtClean="0">
              <a:solidFill>
                <a:schemeClr val="tx1"/>
              </a:solidFill>
              <a:latin typeface="+mj-lt"/>
            </a:rPr>
            <a:t>?</a:t>
          </a:r>
          <a:endParaRPr lang="en-US" sz="3200" noProof="0" dirty="0" smtClean="0">
            <a:solidFill>
              <a:schemeClr val="tx1"/>
            </a:solidFill>
            <a:latin typeface="+mj-lt"/>
          </a:endParaRP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dirty="0"/>
        </a:p>
      </dgm:t>
    </dgm:pt>
    <dgm:pt modelId="{7FD06F31-757A-4944-A113-66C6C417091C}" type="parTrans" cxnId="{AB8A09A8-ADD8-4A2C-BD82-2C5E7CA5CAD4}">
      <dgm:prSet/>
      <dgm:spPr/>
      <dgm:t>
        <a:bodyPr/>
        <a:lstStyle/>
        <a:p>
          <a:endParaRPr lang="en-US"/>
        </a:p>
      </dgm:t>
    </dgm:pt>
    <dgm:pt modelId="{35111DC4-3FDF-473D-8609-CF37B273F8D5}" type="sibTrans" cxnId="{AB8A09A8-ADD8-4A2C-BD82-2C5E7CA5CAD4}">
      <dgm:prSet/>
      <dgm:spPr/>
      <dgm:t>
        <a:bodyPr/>
        <a:lstStyle/>
        <a:p>
          <a:endParaRPr lang="en-US"/>
        </a:p>
      </dgm:t>
    </dgm:pt>
    <dgm:pt modelId="{1E31DF6C-505E-4FF9-8310-4680057AA406}" type="asst">
      <dgm:prSet phldrT="[Text]" custT="1"/>
      <dgm:spPr/>
      <dgm:t>
        <a:bodyPr/>
        <a:lstStyle/>
        <a:p>
          <a:r>
            <a:rPr lang="en-US" sz="2800" noProof="0" dirty="0" smtClean="0">
              <a:latin typeface="+mj-lt"/>
            </a:rPr>
            <a:t>Girls songs</a:t>
          </a:r>
          <a:endParaRPr lang="en-US" sz="2800" noProof="0" dirty="0">
            <a:latin typeface="+mj-lt"/>
          </a:endParaRPr>
        </a:p>
      </dgm:t>
    </dgm:pt>
    <dgm:pt modelId="{016D2FC9-F674-40AA-A81E-DA7EE8EC6424}" type="parTrans" cxnId="{FB277A39-BDE4-4555-9B61-4543E82B1B70}">
      <dgm:prSet/>
      <dgm:spPr/>
      <dgm:t>
        <a:bodyPr/>
        <a:lstStyle/>
        <a:p>
          <a:endParaRPr lang="en-US" dirty="0"/>
        </a:p>
      </dgm:t>
    </dgm:pt>
    <dgm:pt modelId="{64AF4281-9671-4A2A-8901-4CCF338284BB}" type="sibTrans" cxnId="{FB277A39-BDE4-4555-9B61-4543E82B1B70}">
      <dgm:prSet/>
      <dgm:spPr/>
      <dgm:t>
        <a:bodyPr/>
        <a:lstStyle/>
        <a:p>
          <a:endParaRPr lang="en-US"/>
        </a:p>
      </dgm:t>
    </dgm:pt>
    <dgm:pt modelId="{830AE0E7-69C8-4ACD-8391-2B4643692E0B}">
      <dgm:prSet phldrT="[Text]" custT="1"/>
      <dgm:spPr/>
      <dgm:t>
        <a:bodyPr/>
        <a:lstStyle/>
        <a:p>
          <a:r>
            <a:rPr lang="en-US" sz="2800" noProof="0" dirty="0" smtClean="0">
              <a:latin typeface="+mj-lt"/>
            </a:rPr>
            <a:t>About Deities</a:t>
          </a:r>
          <a:endParaRPr lang="en-US" sz="2800" dirty="0">
            <a:latin typeface="+mj-lt"/>
          </a:endParaRPr>
        </a:p>
      </dgm:t>
    </dgm:pt>
    <dgm:pt modelId="{21D60B45-4565-4AAE-8F78-895E5670D992}" type="parTrans" cxnId="{47FB475B-2D33-48E1-9C63-A6C01BFD9277}">
      <dgm:prSet/>
      <dgm:spPr/>
      <dgm:t>
        <a:bodyPr/>
        <a:lstStyle/>
        <a:p>
          <a:endParaRPr lang="en-US" dirty="0"/>
        </a:p>
      </dgm:t>
    </dgm:pt>
    <dgm:pt modelId="{AB99CE20-4BE4-44A2-89F8-9705601ADE2B}" type="sibTrans" cxnId="{47FB475B-2D33-48E1-9C63-A6C01BFD9277}">
      <dgm:prSet/>
      <dgm:spPr/>
      <dgm:t>
        <a:bodyPr/>
        <a:lstStyle/>
        <a:p>
          <a:endParaRPr lang="en-US"/>
        </a:p>
      </dgm:t>
    </dgm:pt>
    <dgm:pt modelId="{73B9828D-725D-4D73-8868-758E629C3C03}">
      <dgm:prSet phldrT="[Text]" custT="1"/>
      <dgm:spPr/>
      <dgm:t>
        <a:bodyPr/>
        <a:lstStyle/>
        <a:p>
          <a:r>
            <a:rPr lang="en-US" sz="2800" noProof="0" dirty="0" smtClean="0">
              <a:latin typeface="+mj-lt"/>
            </a:rPr>
            <a:t>About work</a:t>
          </a:r>
          <a:endParaRPr lang="en-US" sz="2800" noProof="0" dirty="0">
            <a:latin typeface="+mj-lt"/>
          </a:endParaRPr>
        </a:p>
      </dgm:t>
    </dgm:pt>
    <dgm:pt modelId="{2D50DA45-AFAE-4A5A-BB14-B776F0390A7A}" type="parTrans" cxnId="{F43A683E-D512-4C57-96E7-F2ACE968A685}">
      <dgm:prSet/>
      <dgm:spPr/>
      <dgm:t>
        <a:bodyPr/>
        <a:lstStyle/>
        <a:p>
          <a:endParaRPr lang="en-US" dirty="0"/>
        </a:p>
      </dgm:t>
    </dgm:pt>
    <dgm:pt modelId="{1E218A1B-CD25-4B6E-AC25-3D9DBC4FB41E}" type="sibTrans" cxnId="{F43A683E-D512-4C57-96E7-F2ACE968A685}">
      <dgm:prSet/>
      <dgm:spPr/>
      <dgm:t>
        <a:bodyPr/>
        <a:lstStyle/>
        <a:p>
          <a:endParaRPr lang="en-US"/>
        </a:p>
      </dgm:t>
    </dgm:pt>
    <dgm:pt modelId="{137E8934-FBFA-4779-B32C-FAFDEE1708BF}">
      <dgm:prSet phldrT="[Text]" custT="1"/>
      <dgm:spPr/>
      <dgm:t>
        <a:bodyPr/>
        <a:lstStyle/>
        <a:p>
          <a:r>
            <a:rPr lang="lv-LV" sz="2800" dirty="0" smtClean="0">
              <a:latin typeface="+mj-lt"/>
            </a:rPr>
            <a:t>A</a:t>
          </a:r>
          <a:r>
            <a:rPr lang="en-US" sz="2800" dirty="0" smtClean="0">
              <a:latin typeface="+mj-lt"/>
            </a:rPr>
            <a:t>bout </a:t>
          </a:r>
          <a:r>
            <a:rPr lang="en-US" sz="2800" noProof="0" dirty="0" smtClean="0">
              <a:latin typeface="+mj-lt"/>
            </a:rPr>
            <a:t>orphans</a:t>
          </a:r>
        </a:p>
      </dgm:t>
    </dgm:pt>
    <dgm:pt modelId="{892D943E-83DB-4E7F-A055-9FFA9AC58771}" type="parTrans" cxnId="{7D2E4021-B010-46EA-9C03-25AF1071577E}">
      <dgm:prSet/>
      <dgm:spPr/>
      <dgm:t>
        <a:bodyPr/>
        <a:lstStyle/>
        <a:p>
          <a:endParaRPr lang="en-US" dirty="0"/>
        </a:p>
      </dgm:t>
    </dgm:pt>
    <dgm:pt modelId="{5811571D-A6EE-4D9A-9DA1-2256FC85233F}" type="sibTrans" cxnId="{7D2E4021-B010-46EA-9C03-25AF1071577E}">
      <dgm:prSet/>
      <dgm:spPr/>
      <dgm:t>
        <a:bodyPr/>
        <a:lstStyle/>
        <a:p>
          <a:endParaRPr lang="en-US"/>
        </a:p>
      </dgm:t>
    </dgm:pt>
    <dgm:pt modelId="{27906AF5-9D6C-48F8-B287-2A11EB49BFF0}" type="pres">
      <dgm:prSet presAssocID="{A5D930AA-0C97-4C99-A46F-8D741FAC41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99B6D77-46B6-4E65-9204-81EAAB28C537}" type="pres">
      <dgm:prSet presAssocID="{A2A194E8-8C50-46ED-9B4B-CAEFFD583ED3}" presName="hierRoot1" presStyleCnt="0">
        <dgm:presLayoutVars>
          <dgm:hierBranch val="init"/>
        </dgm:presLayoutVars>
      </dgm:prSet>
      <dgm:spPr/>
    </dgm:pt>
    <dgm:pt modelId="{67AD5026-9A63-4CB7-BE92-E68D013F34B6}" type="pres">
      <dgm:prSet presAssocID="{A2A194E8-8C50-46ED-9B4B-CAEFFD583ED3}" presName="rootComposite1" presStyleCnt="0"/>
      <dgm:spPr/>
    </dgm:pt>
    <dgm:pt modelId="{F564A5A3-B6D4-4657-B1EE-969DE870EE02}" type="pres">
      <dgm:prSet presAssocID="{A2A194E8-8C50-46ED-9B4B-CAEFFD583ED3}" presName="rootText1" presStyleLbl="node0" presStyleIdx="0" presStyleCnt="1" custScaleX="160040" custScaleY="139649" custLinFactNeighborX="0" custLinFactNeighborY="-235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4E426C-509F-4C79-B8E1-57227869D6AD}" type="pres">
      <dgm:prSet presAssocID="{A2A194E8-8C50-46ED-9B4B-CAEFFD583ED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8B9194C-189A-405C-917F-2A8EED7CEDF2}" type="pres">
      <dgm:prSet presAssocID="{A2A194E8-8C50-46ED-9B4B-CAEFFD583ED3}" presName="hierChild2" presStyleCnt="0"/>
      <dgm:spPr/>
    </dgm:pt>
    <dgm:pt modelId="{226FD63D-85D2-4496-8DB9-F73CBD7AA9AE}" type="pres">
      <dgm:prSet presAssocID="{21D60B45-4565-4AAE-8F78-895E5670D992}" presName="Name37" presStyleLbl="parChTrans1D2" presStyleIdx="0" presStyleCnt="4"/>
      <dgm:spPr/>
      <dgm:t>
        <a:bodyPr/>
        <a:lstStyle/>
        <a:p>
          <a:endParaRPr lang="en-US"/>
        </a:p>
      </dgm:t>
    </dgm:pt>
    <dgm:pt modelId="{3FD1F32F-3FA1-4A4F-BB23-85A45BAB5FA5}" type="pres">
      <dgm:prSet presAssocID="{830AE0E7-69C8-4ACD-8391-2B4643692E0B}" presName="hierRoot2" presStyleCnt="0">
        <dgm:presLayoutVars>
          <dgm:hierBranch val="init"/>
        </dgm:presLayoutVars>
      </dgm:prSet>
      <dgm:spPr/>
    </dgm:pt>
    <dgm:pt modelId="{A99B881B-B586-488D-A1CF-E1A7ACC52EA5}" type="pres">
      <dgm:prSet presAssocID="{830AE0E7-69C8-4ACD-8391-2B4643692E0B}" presName="rootComposite" presStyleCnt="0"/>
      <dgm:spPr/>
    </dgm:pt>
    <dgm:pt modelId="{91500A47-9592-4147-AAC5-59FEDF5CC3F5}" type="pres">
      <dgm:prSet presAssocID="{830AE0E7-69C8-4ACD-8391-2B4643692E0B}" presName="rootText" presStyleLbl="node2" presStyleIdx="0" presStyleCnt="3" custLinFactY="-65172" custLinFactNeighborX="21943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D3221B-72CD-4EB1-966D-11DB22CF2EB5}" type="pres">
      <dgm:prSet presAssocID="{830AE0E7-69C8-4ACD-8391-2B4643692E0B}" presName="rootConnector" presStyleLbl="node2" presStyleIdx="0" presStyleCnt="3"/>
      <dgm:spPr/>
      <dgm:t>
        <a:bodyPr/>
        <a:lstStyle/>
        <a:p>
          <a:endParaRPr lang="en-US"/>
        </a:p>
      </dgm:t>
    </dgm:pt>
    <dgm:pt modelId="{87A0BC26-27E7-4F5D-B16F-A2FDB27EEEF3}" type="pres">
      <dgm:prSet presAssocID="{830AE0E7-69C8-4ACD-8391-2B4643692E0B}" presName="hierChild4" presStyleCnt="0"/>
      <dgm:spPr/>
    </dgm:pt>
    <dgm:pt modelId="{52BD6185-E46D-4A84-AF0F-8C98C3D2A28D}" type="pres">
      <dgm:prSet presAssocID="{830AE0E7-69C8-4ACD-8391-2B4643692E0B}" presName="hierChild5" presStyleCnt="0"/>
      <dgm:spPr/>
    </dgm:pt>
    <dgm:pt modelId="{DEB834B3-CA09-47F4-A607-DD55DF7214E1}" type="pres">
      <dgm:prSet presAssocID="{2D50DA45-AFAE-4A5A-BB14-B776F0390A7A}" presName="Name37" presStyleLbl="parChTrans1D2" presStyleIdx="1" presStyleCnt="4"/>
      <dgm:spPr/>
      <dgm:t>
        <a:bodyPr/>
        <a:lstStyle/>
        <a:p>
          <a:endParaRPr lang="en-US"/>
        </a:p>
      </dgm:t>
    </dgm:pt>
    <dgm:pt modelId="{5AD332E4-AFCA-4AC5-8677-79C7666FE0E3}" type="pres">
      <dgm:prSet presAssocID="{73B9828D-725D-4D73-8868-758E629C3C03}" presName="hierRoot2" presStyleCnt="0">
        <dgm:presLayoutVars>
          <dgm:hierBranch val="init"/>
        </dgm:presLayoutVars>
      </dgm:prSet>
      <dgm:spPr/>
    </dgm:pt>
    <dgm:pt modelId="{47DB1E86-64E9-41CB-B285-6B0179120485}" type="pres">
      <dgm:prSet presAssocID="{73B9828D-725D-4D73-8868-758E629C3C03}" presName="rootComposite" presStyleCnt="0"/>
      <dgm:spPr/>
    </dgm:pt>
    <dgm:pt modelId="{5B517EE7-498B-4A22-A7E7-D23CB49F974B}" type="pres">
      <dgm:prSet presAssocID="{73B9828D-725D-4D73-8868-758E629C3C03}" presName="rootText" presStyleLbl="node2" presStyleIdx="1" presStyleCnt="3" custLinFactNeighborX="-61400" custLinFactNeighborY="-270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6D19F-DE8A-4AD0-B3F6-0639878980D7}" type="pres">
      <dgm:prSet presAssocID="{73B9828D-725D-4D73-8868-758E629C3C03}" presName="rootConnector" presStyleLbl="node2" presStyleIdx="1" presStyleCnt="3"/>
      <dgm:spPr/>
      <dgm:t>
        <a:bodyPr/>
        <a:lstStyle/>
        <a:p>
          <a:endParaRPr lang="en-US"/>
        </a:p>
      </dgm:t>
    </dgm:pt>
    <dgm:pt modelId="{B6726D85-CEDE-41C5-B8CA-C17BB9FF0446}" type="pres">
      <dgm:prSet presAssocID="{73B9828D-725D-4D73-8868-758E629C3C03}" presName="hierChild4" presStyleCnt="0"/>
      <dgm:spPr/>
    </dgm:pt>
    <dgm:pt modelId="{B2EE9DFA-A8A6-45FA-A085-E9419D09D083}" type="pres">
      <dgm:prSet presAssocID="{73B9828D-725D-4D73-8868-758E629C3C03}" presName="hierChild5" presStyleCnt="0"/>
      <dgm:spPr/>
    </dgm:pt>
    <dgm:pt modelId="{7A811CCC-A475-427B-9401-C651EC05BE89}" type="pres">
      <dgm:prSet presAssocID="{892D943E-83DB-4E7F-A055-9FFA9AC58771}" presName="Name37" presStyleLbl="parChTrans1D2" presStyleIdx="2" presStyleCnt="4"/>
      <dgm:spPr/>
      <dgm:t>
        <a:bodyPr/>
        <a:lstStyle/>
        <a:p>
          <a:endParaRPr lang="en-US"/>
        </a:p>
      </dgm:t>
    </dgm:pt>
    <dgm:pt modelId="{89DC7545-239D-4FEB-AACA-450C768DA157}" type="pres">
      <dgm:prSet presAssocID="{137E8934-FBFA-4779-B32C-FAFDEE1708BF}" presName="hierRoot2" presStyleCnt="0">
        <dgm:presLayoutVars>
          <dgm:hierBranch val="init"/>
        </dgm:presLayoutVars>
      </dgm:prSet>
      <dgm:spPr/>
    </dgm:pt>
    <dgm:pt modelId="{34CE946C-9DF0-42FC-B321-D769AE93C5FE}" type="pres">
      <dgm:prSet presAssocID="{137E8934-FBFA-4779-B32C-FAFDEE1708BF}" presName="rootComposite" presStyleCnt="0"/>
      <dgm:spPr/>
    </dgm:pt>
    <dgm:pt modelId="{255ECF92-2553-4275-9DFA-9901D441B687}" type="pres">
      <dgm:prSet presAssocID="{137E8934-FBFA-4779-B32C-FAFDEE1708BF}" presName="rootText" presStyleLbl="node2" presStyleIdx="2" presStyleCnt="3" custLinFactNeighborX="-56879" custLinFactNeighborY="-270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C4E426-6BD1-4261-AB50-4070E714BBA8}" type="pres">
      <dgm:prSet presAssocID="{137E8934-FBFA-4779-B32C-FAFDEE1708BF}" presName="rootConnector" presStyleLbl="node2" presStyleIdx="2" presStyleCnt="3"/>
      <dgm:spPr/>
      <dgm:t>
        <a:bodyPr/>
        <a:lstStyle/>
        <a:p>
          <a:endParaRPr lang="en-US"/>
        </a:p>
      </dgm:t>
    </dgm:pt>
    <dgm:pt modelId="{608A7FE8-955B-4E84-8EDE-9D4BF6C26DF2}" type="pres">
      <dgm:prSet presAssocID="{137E8934-FBFA-4779-B32C-FAFDEE1708BF}" presName="hierChild4" presStyleCnt="0"/>
      <dgm:spPr/>
    </dgm:pt>
    <dgm:pt modelId="{B7D90360-F291-40AE-960A-3362BFE46C89}" type="pres">
      <dgm:prSet presAssocID="{137E8934-FBFA-4779-B32C-FAFDEE1708BF}" presName="hierChild5" presStyleCnt="0"/>
      <dgm:spPr/>
    </dgm:pt>
    <dgm:pt modelId="{97709123-78E1-4055-9820-9E0B66085D80}" type="pres">
      <dgm:prSet presAssocID="{A2A194E8-8C50-46ED-9B4B-CAEFFD583ED3}" presName="hierChild3" presStyleCnt="0"/>
      <dgm:spPr/>
    </dgm:pt>
    <dgm:pt modelId="{4A41B68D-229F-4C84-8BC4-AF4F2A6C7B9A}" type="pres">
      <dgm:prSet presAssocID="{016D2FC9-F674-40AA-A81E-DA7EE8EC6424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1AB40FD-4AAB-452A-BBC1-3A62E2F0A8C5}" type="pres">
      <dgm:prSet presAssocID="{1E31DF6C-505E-4FF9-8310-4680057AA406}" presName="hierRoot3" presStyleCnt="0">
        <dgm:presLayoutVars>
          <dgm:hierBranch val="init"/>
        </dgm:presLayoutVars>
      </dgm:prSet>
      <dgm:spPr/>
    </dgm:pt>
    <dgm:pt modelId="{1795CEA3-B892-4C85-8FDA-A84597A91ED9}" type="pres">
      <dgm:prSet presAssocID="{1E31DF6C-505E-4FF9-8310-4680057AA406}" presName="rootComposite3" presStyleCnt="0"/>
      <dgm:spPr/>
    </dgm:pt>
    <dgm:pt modelId="{AAD04B5D-B1A9-4DC3-A723-680CB7D9B165}" type="pres">
      <dgm:prSet presAssocID="{1E31DF6C-505E-4FF9-8310-4680057AA406}" presName="rootText3" presStyleLbl="asst1" presStyleIdx="0" presStyleCnt="1" custLinFactX="74830" custLinFactNeighborX="100000" custLinFactNeighborY="-42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442E34-6902-4FEA-979A-5A64A8B7BE57}" type="pres">
      <dgm:prSet presAssocID="{1E31DF6C-505E-4FF9-8310-4680057AA406}" presName="rootConnector3" presStyleLbl="asst1" presStyleIdx="0" presStyleCnt="1"/>
      <dgm:spPr/>
      <dgm:t>
        <a:bodyPr/>
        <a:lstStyle/>
        <a:p>
          <a:endParaRPr lang="en-US"/>
        </a:p>
      </dgm:t>
    </dgm:pt>
    <dgm:pt modelId="{408A906A-4282-4EDA-9F71-967D9259F147}" type="pres">
      <dgm:prSet presAssocID="{1E31DF6C-505E-4FF9-8310-4680057AA406}" presName="hierChild6" presStyleCnt="0"/>
      <dgm:spPr/>
    </dgm:pt>
    <dgm:pt modelId="{7D35C3F4-3CA2-4BED-99AB-78429180666C}" type="pres">
      <dgm:prSet presAssocID="{1E31DF6C-505E-4FF9-8310-4680057AA406}" presName="hierChild7" presStyleCnt="0"/>
      <dgm:spPr/>
    </dgm:pt>
  </dgm:ptLst>
  <dgm:cxnLst>
    <dgm:cxn modelId="{3190BC3F-72C6-4DA7-BD06-74D2F4DF81DC}" type="presOf" srcId="{A5D930AA-0C97-4C99-A46F-8D741FAC419E}" destId="{27906AF5-9D6C-48F8-B287-2A11EB49BFF0}" srcOrd="0" destOrd="0" presId="urn:microsoft.com/office/officeart/2005/8/layout/orgChart1"/>
    <dgm:cxn modelId="{48083822-2CAD-4E27-A454-A103618A6C9D}" type="presOf" srcId="{892D943E-83DB-4E7F-A055-9FFA9AC58771}" destId="{7A811CCC-A475-427B-9401-C651EC05BE89}" srcOrd="0" destOrd="0" presId="urn:microsoft.com/office/officeart/2005/8/layout/orgChart1"/>
    <dgm:cxn modelId="{4674A447-5D16-4CAB-B9A3-A22C15851A32}" type="presOf" srcId="{1E31DF6C-505E-4FF9-8310-4680057AA406}" destId="{FC442E34-6902-4FEA-979A-5A64A8B7BE57}" srcOrd="1" destOrd="0" presId="urn:microsoft.com/office/officeart/2005/8/layout/orgChart1"/>
    <dgm:cxn modelId="{82C55E05-059C-417A-8855-1C4410E19477}" type="presOf" srcId="{016D2FC9-F674-40AA-A81E-DA7EE8EC6424}" destId="{4A41B68D-229F-4C84-8BC4-AF4F2A6C7B9A}" srcOrd="0" destOrd="0" presId="urn:microsoft.com/office/officeart/2005/8/layout/orgChart1"/>
    <dgm:cxn modelId="{47FB475B-2D33-48E1-9C63-A6C01BFD9277}" srcId="{A2A194E8-8C50-46ED-9B4B-CAEFFD583ED3}" destId="{830AE0E7-69C8-4ACD-8391-2B4643692E0B}" srcOrd="1" destOrd="0" parTransId="{21D60B45-4565-4AAE-8F78-895E5670D992}" sibTransId="{AB99CE20-4BE4-44A2-89F8-9705601ADE2B}"/>
    <dgm:cxn modelId="{FB277A39-BDE4-4555-9B61-4543E82B1B70}" srcId="{A2A194E8-8C50-46ED-9B4B-CAEFFD583ED3}" destId="{1E31DF6C-505E-4FF9-8310-4680057AA406}" srcOrd="0" destOrd="0" parTransId="{016D2FC9-F674-40AA-A81E-DA7EE8EC6424}" sibTransId="{64AF4281-9671-4A2A-8901-4CCF338284BB}"/>
    <dgm:cxn modelId="{AB8A09A8-ADD8-4A2C-BD82-2C5E7CA5CAD4}" srcId="{A5D930AA-0C97-4C99-A46F-8D741FAC419E}" destId="{A2A194E8-8C50-46ED-9B4B-CAEFFD583ED3}" srcOrd="0" destOrd="0" parTransId="{7FD06F31-757A-4944-A113-66C6C417091C}" sibTransId="{35111DC4-3FDF-473D-8609-CF37B273F8D5}"/>
    <dgm:cxn modelId="{F43A683E-D512-4C57-96E7-F2ACE968A685}" srcId="{A2A194E8-8C50-46ED-9B4B-CAEFFD583ED3}" destId="{73B9828D-725D-4D73-8868-758E629C3C03}" srcOrd="2" destOrd="0" parTransId="{2D50DA45-AFAE-4A5A-BB14-B776F0390A7A}" sibTransId="{1E218A1B-CD25-4B6E-AC25-3D9DBC4FB41E}"/>
    <dgm:cxn modelId="{836C2F8E-CDE8-4608-B4DA-441DA61FEEA9}" type="presOf" srcId="{1E31DF6C-505E-4FF9-8310-4680057AA406}" destId="{AAD04B5D-B1A9-4DC3-A723-680CB7D9B165}" srcOrd="0" destOrd="0" presId="urn:microsoft.com/office/officeart/2005/8/layout/orgChart1"/>
    <dgm:cxn modelId="{94DA6336-60D2-4619-B36A-7CDC235D1100}" type="presOf" srcId="{137E8934-FBFA-4779-B32C-FAFDEE1708BF}" destId="{255ECF92-2553-4275-9DFA-9901D441B687}" srcOrd="0" destOrd="0" presId="urn:microsoft.com/office/officeart/2005/8/layout/orgChart1"/>
    <dgm:cxn modelId="{9D03A151-681E-4D88-8AA0-36954C3957ED}" type="presOf" srcId="{2D50DA45-AFAE-4A5A-BB14-B776F0390A7A}" destId="{DEB834B3-CA09-47F4-A607-DD55DF7214E1}" srcOrd="0" destOrd="0" presId="urn:microsoft.com/office/officeart/2005/8/layout/orgChart1"/>
    <dgm:cxn modelId="{E714A990-D416-48B9-803A-F2E988777D2D}" type="presOf" srcId="{21D60B45-4565-4AAE-8F78-895E5670D992}" destId="{226FD63D-85D2-4496-8DB9-F73CBD7AA9AE}" srcOrd="0" destOrd="0" presId="urn:microsoft.com/office/officeart/2005/8/layout/orgChart1"/>
    <dgm:cxn modelId="{D63B1F7C-0F10-4109-AFCC-DA27AB13798A}" type="presOf" srcId="{73B9828D-725D-4D73-8868-758E629C3C03}" destId="{4436D19F-DE8A-4AD0-B3F6-0639878980D7}" srcOrd="1" destOrd="0" presId="urn:microsoft.com/office/officeart/2005/8/layout/orgChart1"/>
    <dgm:cxn modelId="{9025B963-6153-4024-9EFF-2F5DB033FAD0}" type="presOf" srcId="{A2A194E8-8C50-46ED-9B4B-CAEFFD583ED3}" destId="{CE4E426C-509F-4C79-B8E1-57227869D6AD}" srcOrd="1" destOrd="0" presId="urn:microsoft.com/office/officeart/2005/8/layout/orgChart1"/>
    <dgm:cxn modelId="{90856745-69AA-4798-9724-F8BE8015E1B1}" type="presOf" srcId="{137E8934-FBFA-4779-B32C-FAFDEE1708BF}" destId="{A8C4E426-6BD1-4261-AB50-4070E714BBA8}" srcOrd="1" destOrd="0" presId="urn:microsoft.com/office/officeart/2005/8/layout/orgChart1"/>
    <dgm:cxn modelId="{7D2E4021-B010-46EA-9C03-25AF1071577E}" srcId="{A2A194E8-8C50-46ED-9B4B-CAEFFD583ED3}" destId="{137E8934-FBFA-4779-B32C-FAFDEE1708BF}" srcOrd="3" destOrd="0" parTransId="{892D943E-83DB-4E7F-A055-9FFA9AC58771}" sibTransId="{5811571D-A6EE-4D9A-9DA1-2256FC85233F}"/>
    <dgm:cxn modelId="{9F1BDBE5-A7F7-46BA-BCF4-597DB0675F09}" type="presOf" srcId="{830AE0E7-69C8-4ACD-8391-2B4643692E0B}" destId="{6FD3221B-72CD-4EB1-966D-11DB22CF2EB5}" srcOrd="1" destOrd="0" presId="urn:microsoft.com/office/officeart/2005/8/layout/orgChart1"/>
    <dgm:cxn modelId="{25263DEC-565D-47A8-999F-37CC8ED17212}" type="presOf" srcId="{830AE0E7-69C8-4ACD-8391-2B4643692E0B}" destId="{91500A47-9592-4147-AAC5-59FEDF5CC3F5}" srcOrd="0" destOrd="0" presId="urn:microsoft.com/office/officeart/2005/8/layout/orgChart1"/>
    <dgm:cxn modelId="{ABCDE3C1-7E4C-47B7-AAF7-69D9375EE0F9}" type="presOf" srcId="{73B9828D-725D-4D73-8868-758E629C3C03}" destId="{5B517EE7-498B-4A22-A7E7-D23CB49F974B}" srcOrd="0" destOrd="0" presId="urn:microsoft.com/office/officeart/2005/8/layout/orgChart1"/>
    <dgm:cxn modelId="{309A155B-BA8A-4A0B-8AF4-C063A1B564B0}" type="presOf" srcId="{A2A194E8-8C50-46ED-9B4B-CAEFFD583ED3}" destId="{F564A5A3-B6D4-4657-B1EE-969DE870EE02}" srcOrd="0" destOrd="0" presId="urn:microsoft.com/office/officeart/2005/8/layout/orgChart1"/>
    <dgm:cxn modelId="{1877DA98-66E8-4668-961A-F0F45CDA2E28}" type="presParOf" srcId="{27906AF5-9D6C-48F8-B287-2A11EB49BFF0}" destId="{399B6D77-46B6-4E65-9204-81EAAB28C537}" srcOrd="0" destOrd="0" presId="urn:microsoft.com/office/officeart/2005/8/layout/orgChart1"/>
    <dgm:cxn modelId="{0D3C0406-1FD4-45EB-818D-AC9532CBE0BE}" type="presParOf" srcId="{399B6D77-46B6-4E65-9204-81EAAB28C537}" destId="{67AD5026-9A63-4CB7-BE92-E68D013F34B6}" srcOrd="0" destOrd="0" presId="urn:microsoft.com/office/officeart/2005/8/layout/orgChart1"/>
    <dgm:cxn modelId="{B8600A20-E64C-4BED-A338-3B13A104D1C2}" type="presParOf" srcId="{67AD5026-9A63-4CB7-BE92-E68D013F34B6}" destId="{F564A5A3-B6D4-4657-B1EE-969DE870EE02}" srcOrd="0" destOrd="0" presId="urn:microsoft.com/office/officeart/2005/8/layout/orgChart1"/>
    <dgm:cxn modelId="{4AC3EAD6-9D96-4415-88EA-2D71113C56CA}" type="presParOf" srcId="{67AD5026-9A63-4CB7-BE92-E68D013F34B6}" destId="{CE4E426C-509F-4C79-B8E1-57227869D6AD}" srcOrd="1" destOrd="0" presId="urn:microsoft.com/office/officeart/2005/8/layout/orgChart1"/>
    <dgm:cxn modelId="{9062BDE6-6F8F-4E36-9625-EEA6099DBC10}" type="presParOf" srcId="{399B6D77-46B6-4E65-9204-81EAAB28C537}" destId="{38B9194C-189A-405C-917F-2A8EED7CEDF2}" srcOrd="1" destOrd="0" presId="urn:microsoft.com/office/officeart/2005/8/layout/orgChart1"/>
    <dgm:cxn modelId="{465D7474-2200-4741-B670-709DFD71160E}" type="presParOf" srcId="{38B9194C-189A-405C-917F-2A8EED7CEDF2}" destId="{226FD63D-85D2-4496-8DB9-F73CBD7AA9AE}" srcOrd="0" destOrd="0" presId="urn:microsoft.com/office/officeart/2005/8/layout/orgChart1"/>
    <dgm:cxn modelId="{F7E2C4FA-809C-4BE7-B28C-058A2E0B9481}" type="presParOf" srcId="{38B9194C-189A-405C-917F-2A8EED7CEDF2}" destId="{3FD1F32F-3FA1-4A4F-BB23-85A45BAB5FA5}" srcOrd="1" destOrd="0" presId="urn:microsoft.com/office/officeart/2005/8/layout/orgChart1"/>
    <dgm:cxn modelId="{540489D1-DBFD-4841-9EF7-355FCB2AFFC8}" type="presParOf" srcId="{3FD1F32F-3FA1-4A4F-BB23-85A45BAB5FA5}" destId="{A99B881B-B586-488D-A1CF-E1A7ACC52EA5}" srcOrd="0" destOrd="0" presId="urn:microsoft.com/office/officeart/2005/8/layout/orgChart1"/>
    <dgm:cxn modelId="{3F2CADB7-FFFE-463B-8A7A-BF08D6EE1676}" type="presParOf" srcId="{A99B881B-B586-488D-A1CF-E1A7ACC52EA5}" destId="{91500A47-9592-4147-AAC5-59FEDF5CC3F5}" srcOrd="0" destOrd="0" presId="urn:microsoft.com/office/officeart/2005/8/layout/orgChart1"/>
    <dgm:cxn modelId="{6C973938-C04A-4A76-8529-432A77BD39E6}" type="presParOf" srcId="{A99B881B-B586-488D-A1CF-E1A7ACC52EA5}" destId="{6FD3221B-72CD-4EB1-966D-11DB22CF2EB5}" srcOrd="1" destOrd="0" presId="urn:microsoft.com/office/officeart/2005/8/layout/orgChart1"/>
    <dgm:cxn modelId="{F91EF294-B012-4F21-9A3E-9B75DD8671B9}" type="presParOf" srcId="{3FD1F32F-3FA1-4A4F-BB23-85A45BAB5FA5}" destId="{87A0BC26-27E7-4F5D-B16F-A2FDB27EEEF3}" srcOrd="1" destOrd="0" presId="urn:microsoft.com/office/officeart/2005/8/layout/orgChart1"/>
    <dgm:cxn modelId="{E594992D-CB8C-4A71-B289-B0D2FC0ED850}" type="presParOf" srcId="{3FD1F32F-3FA1-4A4F-BB23-85A45BAB5FA5}" destId="{52BD6185-E46D-4A84-AF0F-8C98C3D2A28D}" srcOrd="2" destOrd="0" presId="urn:microsoft.com/office/officeart/2005/8/layout/orgChart1"/>
    <dgm:cxn modelId="{7949DF15-E29D-4681-9E55-F55F0C3356C1}" type="presParOf" srcId="{38B9194C-189A-405C-917F-2A8EED7CEDF2}" destId="{DEB834B3-CA09-47F4-A607-DD55DF7214E1}" srcOrd="2" destOrd="0" presId="urn:microsoft.com/office/officeart/2005/8/layout/orgChart1"/>
    <dgm:cxn modelId="{4287823E-D7E5-489E-8131-78EA4FD88A34}" type="presParOf" srcId="{38B9194C-189A-405C-917F-2A8EED7CEDF2}" destId="{5AD332E4-AFCA-4AC5-8677-79C7666FE0E3}" srcOrd="3" destOrd="0" presId="urn:microsoft.com/office/officeart/2005/8/layout/orgChart1"/>
    <dgm:cxn modelId="{3B9F1BA3-FED9-4E92-BC40-12A4B7D9113C}" type="presParOf" srcId="{5AD332E4-AFCA-4AC5-8677-79C7666FE0E3}" destId="{47DB1E86-64E9-41CB-B285-6B0179120485}" srcOrd="0" destOrd="0" presId="urn:microsoft.com/office/officeart/2005/8/layout/orgChart1"/>
    <dgm:cxn modelId="{5612EFD8-93A8-43B1-AEE9-F7DE2BBAD60D}" type="presParOf" srcId="{47DB1E86-64E9-41CB-B285-6B0179120485}" destId="{5B517EE7-498B-4A22-A7E7-D23CB49F974B}" srcOrd="0" destOrd="0" presId="urn:microsoft.com/office/officeart/2005/8/layout/orgChart1"/>
    <dgm:cxn modelId="{526FC4D1-7E4A-4E41-8342-CF11364414F7}" type="presParOf" srcId="{47DB1E86-64E9-41CB-B285-6B0179120485}" destId="{4436D19F-DE8A-4AD0-B3F6-0639878980D7}" srcOrd="1" destOrd="0" presId="urn:microsoft.com/office/officeart/2005/8/layout/orgChart1"/>
    <dgm:cxn modelId="{F9355713-0763-45D3-954D-ECF40BD9A34D}" type="presParOf" srcId="{5AD332E4-AFCA-4AC5-8677-79C7666FE0E3}" destId="{B6726D85-CEDE-41C5-B8CA-C17BB9FF0446}" srcOrd="1" destOrd="0" presId="urn:microsoft.com/office/officeart/2005/8/layout/orgChart1"/>
    <dgm:cxn modelId="{D99A147B-3D83-4B19-B80C-ED26926BC7DF}" type="presParOf" srcId="{5AD332E4-AFCA-4AC5-8677-79C7666FE0E3}" destId="{B2EE9DFA-A8A6-45FA-A085-E9419D09D083}" srcOrd="2" destOrd="0" presId="urn:microsoft.com/office/officeart/2005/8/layout/orgChart1"/>
    <dgm:cxn modelId="{4B1A2EB1-50BA-479D-825E-EF6D086CB635}" type="presParOf" srcId="{38B9194C-189A-405C-917F-2A8EED7CEDF2}" destId="{7A811CCC-A475-427B-9401-C651EC05BE89}" srcOrd="4" destOrd="0" presId="urn:microsoft.com/office/officeart/2005/8/layout/orgChart1"/>
    <dgm:cxn modelId="{1FD39783-6899-43F1-B5A7-C3B7E9F795B0}" type="presParOf" srcId="{38B9194C-189A-405C-917F-2A8EED7CEDF2}" destId="{89DC7545-239D-4FEB-AACA-450C768DA157}" srcOrd="5" destOrd="0" presId="urn:microsoft.com/office/officeart/2005/8/layout/orgChart1"/>
    <dgm:cxn modelId="{DDCBE7E7-EBD4-4504-BAC6-E9F00B176A55}" type="presParOf" srcId="{89DC7545-239D-4FEB-AACA-450C768DA157}" destId="{34CE946C-9DF0-42FC-B321-D769AE93C5FE}" srcOrd="0" destOrd="0" presId="urn:microsoft.com/office/officeart/2005/8/layout/orgChart1"/>
    <dgm:cxn modelId="{441CF3A8-9D1A-4B2C-AF16-2DF10922F775}" type="presParOf" srcId="{34CE946C-9DF0-42FC-B321-D769AE93C5FE}" destId="{255ECF92-2553-4275-9DFA-9901D441B687}" srcOrd="0" destOrd="0" presId="urn:microsoft.com/office/officeart/2005/8/layout/orgChart1"/>
    <dgm:cxn modelId="{264AAD77-9FDD-4C14-8461-BEF3BD7D3405}" type="presParOf" srcId="{34CE946C-9DF0-42FC-B321-D769AE93C5FE}" destId="{A8C4E426-6BD1-4261-AB50-4070E714BBA8}" srcOrd="1" destOrd="0" presId="urn:microsoft.com/office/officeart/2005/8/layout/orgChart1"/>
    <dgm:cxn modelId="{8D96827C-51B7-4172-A10B-EABD8DE8C520}" type="presParOf" srcId="{89DC7545-239D-4FEB-AACA-450C768DA157}" destId="{608A7FE8-955B-4E84-8EDE-9D4BF6C26DF2}" srcOrd="1" destOrd="0" presId="urn:microsoft.com/office/officeart/2005/8/layout/orgChart1"/>
    <dgm:cxn modelId="{B9608168-950F-48D4-84E0-0A5350F8DBF5}" type="presParOf" srcId="{89DC7545-239D-4FEB-AACA-450C768DA157}" destId="{B7D90360-F291-40AE-960A-3362BFE46C89}" srcOrd="2" destOrd="0" presId="urn:microsoft.com/office/officeart/2005/8/layout/orgChart1"/>
    <dgm:cxn modelId="{0A6E7C62-F03E-4605-B8D0-3CA79BA0B174}" type="presParOf" srcId="{399B6D77-46B6-4E65-9204-81EAAB28C537}" destId="{97709123-78E1-4055-9820-9E0B66085D80}" srcOrd="2" destOrd="0" presId="urn:microsoft.com/office/officeart/2005/8/layout/orgChart1"/>
    <dgm:cxn modelId="{B4B15FA5-19D4-4491-A958-361BF68DA633}" type="presParOf" srcId="{97709123-78E1-4055-9820-9E0B66085D80}" destId="{4A41B68D-229F-4C84-8BC4-AF4F2A6C7B9A}" srcOrd="0" destOrd="0" presId="urn:microsoft.com/office/officeart/2005/8/layout/orgChart1"/>
    <dgm:cxn modelId="{F460A949-2EFE-4245-827C-323AB7BC01E4}" type="presParOf" srcId="{97709123-78E1-4055-9820-9E0B66085D80}" destId="{D1AB40FD-4AAB-452A-BBC1-3A62E2F0A8C5}" srcOrd="1" destOrd="0" presId="urn:microsoft.com/office/officeart/2005/8/layout/orgChart1"/>
    <dgm:cxn modelId="{2D91AF24-E61B-46A8-8A9A-E8D312D9FD0E}" type="presParOf" srcId="{D1AB40FD-4AAB-452A-BBC1-3A62E2F0A8C5}" destId="{1795CEA3-B892-4C85-8FDA-A84597A91ED9}" srcOrd="0" destOrd="0" presId="urn:microsoft.com/office/officeart/2005/8/layout/orgChart1"/>
    <dgm:cxn modelId="{BC935E4A-8B7A-4A24-A787-B22CCD2345B3}" type="presParOf" srcId="{1795CEA3-B892-4C85-8FDA-A84597A91ED9}" destId="{AAD04B5D-B1A9-4DC3-A723-680CB7D9B165}" srcOrd="0" destOrd="0" presId="urn:microsoft.com/office/officeart/2005/8/layout/orgChart1"/>
    <dgm:cxn modelId="{74365EDC-7C67-4BE6-ACB1-5A2D31149469}" type="presParOf" srcId="{1795CEA3-B892-4C85-8FDA-A84597A91ED9}" destId="{FC442E34-6902-4FEA-979A-5A64A8B7BE57}" srcOrd="1" destOrd="0" presId="urn:microsoft.com/office/officeart/2005/8/layout/orgChart1"/>
    <dgm:cxn modelId="{2710327C-AFBB-4FB3-A060-2737C0AFDB1B}" type="presParOf" srcId="{D1AB40FD-4AAB-452A-BBC1-3A62E2F0A8C5}" destId="{408A906A-4282-4EDA-9F71-967D9259F147}" srcOrd="1" destOrd="0" presId="urn:microsoft.com/office/officeart/2005/8/layout/orgChart1"/>
    <dgm:cxn modelId="{09462651-6534-4BBC-8989-A884A9D38720}" type="presParOf" srcId="{D1AB40FD-4AAB-452A-BBC1-3A62E2F0A8C5}" destId="{7D35C3F4-3CA2-4BED-99AB-7842918066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41B68D-229F-4C84-8BC4-AF4F2A6C7B9A}">
      <dsp:nvSpPr>
        <dsp:cNvPr id="0" name=""/>
        <dsp:cNvSpPr/>
      </dsp:nvSpPr>
      <dsp:spPr>
        <a:xfrm>
          <a:off x="4152900" y="1847930"/>
          <a:ext cx="1562106" cy="892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2729"/>
              </a:lnTo>
              <a:lnTo>
                <a:pt x="1562106" y="8927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11CCC-A475-427B-9401-C651EC05BE89}">
      <dsp:nvSpPr>
        <dsp:cNvPr id="0" name=""/>
        <dsp:cNvSpPr/>
      </dsp:nvSpPr>
      <dsp:spPr>
        <a:xfrm>
          <a:off x="4152900" y="1847930"/>
          <a:ext cx="1557031" cy="2190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5695"/>
              </a:lnTo>
              <a:lnTo>
                <a:pt x="1557031" y="1935695"/>
              </a:lnTo>
              <a:lnTo>
                <a:pt x="1557031" y="21906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B834B3-CA09-47F4-A607-DD55DF7214E1}">
      <dsp:nvSpPr>
        <dsp:cNvPr id="0" name=""/>
        <dsp:cNvSpPr/>
      </dsp:nvSpPr>
      <dsp:spPr>
        <a:xfrm>
          <a:off x="2661941" y="1847930"/>
          <a:ext cx="1490958" cy="2190664"/>
        </a:xfrm>
        <a:custGeom>
          <a:avLst/>
          <a:gdLst/>
          <a:ahLst/>
          <a:cxnLst/>
          <a:rect l="0" t="0" r="0" b="0"/>
          <a:pathLst>
            <a:path>
              <a:moveTo>
                <a:pt x="1490958" y="0"/>
              </a:moveTo>
              <a:lnTo>
                <a:pt x="1490958" y="1935695"/>
              </a:lnTo>
              <a:lnTo>
                <a:pt x="0" y="1935695"/>
              </a:lnTo>
              <a:lnTo>
                <a:pt x="0" y="21906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FD63D-85D2-4496-8DB9-F73CBD7AA9AE}">
      <dsp:nvSpPr>
        <dsp:cNvPr id="0" name=""/>
        <dsp:cNvSpPr/>
      </dsp:nvSpPr>
      <dsp:spPr>
        <a:xfrm>
          <a:off x="1747528" y="1847930"/>
          <a:ext cx="2405371" cy="514259"/>
        </a:xfrm>
        <a:custGeom>
          <a:avLst/>
          <a:gdLst/>
          <a:ahLst/>
          <a:cxnLst/>
          <a:rect l="0" t="0" r="0" b="0"/>
          <a:pathLst>
            <a:path>
              <a:moveTo>
                <a:pt x="2405371" y="0"/>
              </a:moveTo>
              <a:lnTo>
                <a:pt x="2405371" y="259290"/>
              </a:lnTo>
              <a:lnTo>
                <a:pt x="0" y="259290"/>
              </a:lnTo>
              <a:lnTo>
                <a:pt x="0" y="5142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64A5A3-B6D4-4657-B1EE-969DE870EE02}">
      <dsp:nvSpPr>
        <dsp:cNvPr id="0" name=""/>
        <dsp:cNvSpPr/>
      </dsp:nvSpPr>
      <dsp:spPr>
        <a:xfrm>
          <a:off x="2209798" y="152402"/>
          <a:ext cx="3886203" cy="16955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kern="1200" dirty="0" smtClean="0">
              <a:solidFill>
                <a:schemeClr val="tx1"/>
              </a:solidFill>
              <a:latin typeface="+mj-lt"/>
            </a:rPr>
            <a:t>About what</a:t>
          </a:r>
          <a:r>
            <a:rPr lang="lv-LV" sz="3200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3200" kern="1200" noProof="0" dirty="0" smtClean="0">
              <a:solidFill>
                <a:schemeClr val="tx1"/>
              </a:solidFill>
              <a:latin typeface="+mj-lt"/>
            </a:rPr>
            <a:t>is</a:t>
          </a:r>
          <a:r>
            <a:rPr lang="lv-LV" sz="3200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3200" kern="1200" dirty="0" smtClean="0">
              <a:solidFill>
                <a:schemeClr val="tx1"/>
              </a:solidFill>
              <a:latin typeface="+mj-lt"/>
            </a:rPr>
            <a:t>writ</a:t>
          </a:r>
          <a:r>
            <a:rPr lang="lv-LV" sz="3200" kern="1200" dirty="0" smtClean="0">
              <a:solidFill>
                <a:schemeClr val="tx1"/>
              </a:solidFill>
              <a:latin typeface="+mj-lt"/>
            </a:rPr>
            <a:t>t</a:t>
          </a:r>
          <a:r>
            <a:rPr lang="en-US" sz="3200" kern="1200" dirty="0" smtClean="0">
              <a:solidFill>
                <a:schemeClr val="tx1"/>
              </a:solidFill>
              <a:latin typeface="+mj-lt"/>
            </a:rPr>
            <a:t>e</a:t>
          </a:r>
          <a:r>
            <a:rPr lang="lv-LV" sz="3200" kern="1200" dirty="0" smtClean="0">
              <a:solidFill>
                <a:schemeClr val="tx1"/>
              </a:solidFill>
              <a:latin typeface="+mj-lt"/>
            </a:rPr>
            <a:t>n </a:t>
          </a:r>
          <a:r>
            <a:rPr lang="en-US" sz="3200" kern="1200" dirty="0" smtClean="0">
              <a:solidFill>
                <a:schemeClr val="tx1"/>
              </a:solidFill>
              <a:latin typeface="+mj-lt"/>
            </a:rPr>
            <a:t>in</a:t>
          </a:r>
          <a:r>
            <a:rPr lang="lv-LV" sz="3200" kern="1200" dirty="0" smtClean="0">
              <a:solidFill>
                <a:schemeClr val="tx1"/>
              </a:solidFill>
              <a:latin typeface="+mj-lt"/>
            </a:rPr>
            <a:t> Vidzemes</a:t>
          </a:r>
          <a:r>
            <a:rPr lang="en-US" sz="3200" kern="1200" dirty="0" smtClean="0">
              <a:solidFill>
                <a:schemeClr val="tx1"/>
              </a:solidFill>
              <a:latin typeface="+mj-lt"/>
            </a:rPr>
            <a:t> folk </a:t>
          </a:r>
          <a:r>
            <a:rPr lang="en-US" sz="3200" kern="1200" noProof="0" dirty="0" smtClean="0">
              <a:solidFill>
                <a:schemeClr val="tx1"/>
              </a:solidFill>
              <a:latin typeface="+mj-lt"/>
            </a:rPr>
            <a:t>songs</a:t>
          </a:r>
          <a:r>
            <a:rPr lang="lv-LV" sz="3200" kern="1200" noProof="0" dirty="0" smtClean="0">
              <a:solidFill>
                <a:schemeClr val="tx1"/>
              </a:solidFill>
              <a:latin typeface="+mj-lt"/>
            </a:rPr>
            <a:t>?</a:t>
          </a:r>
          <a:endParaRPr lang="en-US" sz="3200" kern="1200" noProof="0" dirty="0" smtClean="0">
            <a:solidFill>
              <a:schemeClr val="tx1"/>
            </a:solidFill>
            <a:latin typeface="+mj-lt"/>
          </a:endParaRP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dirty="0"/>
        </a:p>
      </dsp:txBody>
      <dsp:txXfrm>
        <a:off x="2209798" y="152402"/>
        <a:ext cx="3886203" cy="1695527"/>
      </dsp:txXfrm>
    </dsp:sp>
    <dsp:sp modelId="{91500A47-9592-4147-AAC5-59FEDF5CC3F5}">
      <dsp:nvSpPr>
        <dsp:cNvPr id="0" name=""/>
        <dsp:cNvSpPr/>
      </dsp:nvSpPr>
      <dsp:spPr>
        <a:xfrm>
          <a:off x="533393" y="2362189"/>
          <a:ext cx="2428270" cy="1214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>
              <a:latin typeface="+mj-lt"/>
            </a:rPr>
            <a:t>About Deities</a:t>
          </a:r>
          <a:endParaRPr lang="en-US" sz="2800" kern="1200" dirty="0">
            <a:latin typeface="+mj-lt"/>
          </a:endParaRPr>
        </a:p>
      </dsp:txBody>
      <dsp:txXfrm>
        <a:off x="533393" y="2362189"/>
        <a:ext cx="2428270" cy="1214135"/>
      </dsp:txXfrm>
    </dsp:sp>
    <dsp:sp modelId="{5B517EE7-498B-4A22-A7E7-D23CB49F974B}">
      <dsp:nvSpPr>
        <dsp:cNvPr id="0" name=""/>
        <dsp:cNvSpPr/>
      </dsp:nvSpPr>
      <dsp:spPr>
        <a:xfrm>
          <a:off x="1447806" y="4038594"/>
          <a:ext cx="2428270" cy="1214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>
              <a:latin typeface="+mj-lt"/>
            </a:rPr>
            <a:t>About work</a:t>
          </a:r>
          <a:endParaRPr lang="en-US" sz="2800" kern="1200" noProof="0" dirty="0">
            <a:latin typeface="+mj-lt"/>
          </a:endParaRPr>
        </a:p>
      </dsp:txBody>
      <dsp:txXfrm>
        <a:off x="1447806" y="4038594"/>
        <a:ext cx="2428270" cy="1214135"/>
      </dsp:txXfrm>
    </dsp:sp>
    <dsp:sp modelId="{255ECF92-2553-4275-9DFA-9901D441B687}">
      <dsp:nvSpPr>
        <dsp:cNvPr id="0" name=""/>
        <dsp:cNvSpPr/>
      </dsp:nvSpPr>
      <dsp:spPr>
        <a:xfrm>
          <a:off x="4495796" y="4038594"/>
          <a:ext cx="2428270" cy="1214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>
              <a:latin typeface="+mj-lt"/>
            </a:rPr>
            <a:t>A</a:t>
          </a:r>
          <a:r>
            <a:rPr lang="en-US" sz="2800" kern="1200" dirty="0" smtClean="0">
              <a:latin typeface="+mj-lt"/>
            </a:rPr>
            <a:t>bout </a:t>
          </a:r>
          <a:r>
            <a:rPr lang="en-US" sz="2800" kern="1200" noProof="0" dirty="0" smtClean="0">
              <a:latin typeface="+mj-lt"/>
            </a:rPr>
            <a:t>orphans</a:t>
          </a:r>
        </a:p>
      </dsp:txBody>
      <dsp:txXfrm>
        <a:off x="4495796" y="4038594"/>
        <a:ext cx="2428270" cy="1214135"/>
      </dsp:txXfrm>
    </dsp:sp>
    <dsp:sp modelId="{AAD04B5D-B1A9-4DC3-A723-680CB7D9B165}">
      <dsp:nvSpPr>
        <dsp:cNvPr id="0" name=""/>
        <dsp:cNvSpPr/>
      </dsp:nvSpPr>
      <dsp:spPr>
        <a:xfrm>
          <a:off x="5715006" y="2133591"/>
          <a:ext cx="2428270" cy="12141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>
              <a:latin typeface="+mj-lt"/>
            </a:rPr>
            <a:t>Girls songs</a:t>
          </a:r>
          <a:endParaRPr lang="en-US" sz="2800" kern="1200" noProof="0" dirty="0">
            <a:latin typeface="+mj-lt"/>
          </a:endParaRPr>
        </a:p>
      </dsp:txBody>
      <dsp:txXfrm>
        <a:off x="5715006" y="2133591"/>
        <a:ext cx="2428270" cy="1214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FF283-8B9C-4601-A527-D7FB3EC04A01}" type="datetimeFigureOut">
              <a:rPr lang="lv-LV" smtClean="0"/>
              <a:t>2014.04.04.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52B1A-292A-4F1B-9D10-78B9856964F9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52B1A-292A-4F1B-9D10-78B9856964F9}" type="slidenum">
              <a:rPr lang="lv-LV" smtClean="0"/>
              <a:t>3</a:t>
            </a:fld>
            <a:endParaRPr 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52B1A-292A-4F1B-9D10-78B9856964F9}" type="slidenum">
              <a:rPr lang="lv-LV" smtClean="0"/>
              <a:t>5</a:t>
            </a:fld>
            <a:endParaRPr 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nuskapis.lv/" TargetMode="External"/><Relationship Id="rId2" Type="http://schemas.openxmlformats.org/officeDocument/2006/relationships/hyperlink" Target="http://latviandainas.lib.virginia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Folk song</a:t>
            </a:r>
            <a:r>
              <a:rPr lang="lv-LV" sz="4800" b="1" dirty="0" smtClean="0"/>
              <a:t>s </a:t>
            </a:r>
            <a:r>
              <a:rPr lang="en-US" sz="4800" b="1" dirty="0" smtClean="0"/>
              <a:t>in</a:t>
            </a:r>
            <a:r>
              <a:rPr lang="lv-LV" sz="4800" b="1" dirty="0" smtClean="0"/>
              <a:t> Vidzeme</a:t>
            </a:r>
            <a:endParaRPr lang="en-US" sz="4800" b="1" dirty="0"/>
          </a:p>
        </p:txBody>
      </p:sp>
      <p:pic>
        <p:nvPicPr>
          <p:cNvPr id="4" name="Picture 3" descr="25-vidzeme_lv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3124200"/>
            <a:ext cx="537464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533400" y="533400"/>
          <a:ext cx="83058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83880" cy="1051560"/>
          </a:xfrm>
        </p:spPr>
        <p:txBody>
          <a:bodyPr/>
          <a:lstStyle/>
          <a:p>
            <a:r>
              <a:rPr lang="en-US" b="1" dirty="0" smtClean="0">
                <a:cs typeface="Arial" pitchFamily="34" charset="0"/>
              </a:rPr>
              <a:t>Folk songs about</a:t>
            </a:r>
            <a:r>
              <a:rPr lang="lv-LV" b="1" dirty="0" smtClean="0">
                <a:cs typeface="Arial" pitchFamily="34" charset="0"/>
              </a:rPr>
              <a:t> </a:t>
            </a:r>
            <a:r>
              <a:rPr lang="de-DE" b="1" dirty="0" smtClean="0">
                <a:cs typeface="Arial" pitchFamily="34" charset="0"/>
              </a:rPr>
              <a:t>Deities</a:t>
            </a:r>
            <a:endParaRPr lang="de-DE" b="1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4648200" cy="4191000"/>
          </a:xfrm>
        </p:spPr>
        <p:txBody>
          <a:bodyPr>
            <a:normAutofit fontScale="92500"/>
          </a:bodyPr>
          <a:lstStyle/>
          <a:p>
            <a:r>
              <a:rPr lang="de-DE" sz="2800" dirty="0" smtClean="0">
                <a:latin typeface="+mj-lt"/>
                <a:cs typeface="Arial" pitchFamily="34" charset="0"/>
              </a:rPr>
              <a:t>Mēs bijàm div' bāliņi,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Ne katrami līgaviņas.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Jūgsim bērus kamanâs,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Brauksim Dieva zemitê;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Viens ņemsim Saules meitu,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Otris Dieva kalponiti.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Redzesim dzīvodami,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Kà katram Dievs palīdz.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Vienam Dievs palīdzeja,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Otram Saule vizinaja.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524000"/>
            <a:ext cx="3931920" cy="495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+mj-lt"/>
                <a:cs typeface="Arial" pitchFamily="34" charset="0"/>
              </a:rPr>
              <a:t>In many folk songs are mentioned Deities like God, Sun, </a:t>
            </a:r>
            <a:r>
              <a:rPr lang="de-DE" sz="2800" dirty="0" smtClean="0">
                <a:latin typeface="+mj-lt"/>
                <a:cs typeface="Arial" pitchFamily="34" charset="0"/>
              </a:rPr>
              <a:t>Laima</a:t>
            </a:r>
            <a:r>
              <a:rPr lang="en-US" sz="2800" dirty="0" smtClean="0">
                <a:latin typeface="+mj-lt"/>
                <a:cs typeface="Arial" pitchFamily="34" charset="0"/>
              </a:rPr>
              <a:t> etc.</a:t>
            </a:r>
          </a:p>
          <a:p>
            <a:r>
              <a:rPr lang="en-US" sz="2800" dirty="0" smtClean="0">
                <a:latin typeface="+mj-lt"/>
                <a:cs typeface="Arial" pitchFamily="34" charset="0"/>
              </a:rPr>
              <a:t>Sun is one of the most powerful deities, the goddess of life and fertility, warmth and health. She is patroness of the unfortunate, especially orphans. </a:t>
            </a:r>
            <a:endParaRPr lang="en-US" sz="28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3880" cy="1051560"/>
          </a:xfrm>
        </p:spPr>
        <p:txBody>
          <a:bodyPr/>
          <a:lstStyle/>
          <a:p>
            <a:r>
              <a:rPr lang="en-US" b="1" dirty="0" smtClean="0">
                <a:cs typeface="Arial" pitchFamily="34" charset="0"/>
              </a:rPr>
              <a:t>Folk songs about work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31920" cy="4389120"/>
          </a:xfrm>
        </p:spPr>
        <p:txBody>
          <a:bodyPr/>
          <a:lstStyle/>
          <a:p>
            <a:r>
              <a:rPr lang="de-DE" sz="2800" dirty="0" smtClean="0">
                <a:latin typeface="+mj-lt"/>
                <a:cs typeface="Arial" pitchFamily="34" charset="0"/>
              </a:rPr>
              <a:t>Bāleliņa dzirnaviņas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Kà skaliņu vicinaju;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Tautu dzirnas nevareju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Kà patmaļu kustinàt.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447800"/>
            <a:ext cx="3931920" cy="438912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  <a:cs typeface="Arial" pitchFamily="34" charset="0"/>
              </a:rPr>
              <a:t>Work </a:t>
            </a:r>
            <a:r>
              <a:rPr lang="en-US" sz="2800" dirty="0" smtClean="0">
                <a:latin typeface="+mj-lt"/>
                <a:cs typeface="Arial" pitchFamily="34" charset="0"/>
              </a:rPr>
              <a:t>- one of the central themes in </a:t>
            </a:r>
            <a:r>
              <a:rPr lang="de-DE" sz="2800" dirty="0" smtClean="0">
                <a:latin typeface="+mj-lt"/>
                <a:cs typeface="Arial" pitchFamily="34" charset="0"/>
              </a:rPr>
              <a:t>Vidzemes</a:t>
            </a:r>
            <a:r>
              <a:rPr lang="en-US" sz="2800" dirty="0" smtClean="0">
                <a:latin typeface="+mj-lt"/>
                <a:cs typeface="Arial" pitchFamily="34" charset="0"/>
              </a:rPr>
              <a:t> folk songs. The Latvians have always held in high esteem in work and in manners.</a:t>
            </a:r>
            <a:endParaRPr lang="en-US" sz="2800" dirty="0">
              <a:latin typeface="+mj-lt"/>
              <a:cs typeface="Arial" pitchFamily="34" charset="0"/>
            </a:endParaRPr>
          </a:p>
        </p:txBody>
      </p:sp>
      <p:pic>
        <p:nvPicPr>
          <p:cNvPr id="5" name="Picture 4" descr="http://www.dainuskapis.lv/image/?name=194790.jpg&amp;digest=f20183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1148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7772400" cy="1143000"/>
          </a:xfrm>
        </p:spPr>
        <p:txBody>
          <a:bodyPr/>
          <a:lstStyle/>
          <a:p>
            <a:r>
              <a:rPr lang="en-US" b="1" dirty="0" smtClean="0">
                <a:cs typeface="Arial" pitchFamily="34" charset="0"/>
              </a:rPr>
              <a:t>Girls songs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762000"/>
            <a:ext cx="4191000" cy="5029200"/>
          </a:xfrm>
        </p:spPr>
        <p:txBody>
          <a:bodyPr>
            <a:normAutofit/>
          </a:bodyPr>
          <a:lstStyle/>
          <a:p>
            <a:r>
              <a:rPr lang="de-DE" sz="2800" dirty="0" smtClean="0">
                <a:latin typeface="+mj-lt"/>
                <a:cs typeface="Arial" pitchFamily="34" charset="0"/>
              </a:rPr>
              <a:t>Velti, puisi, tavas domas,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Ka es tava līgaviņa!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Vaj es iešu ar tevim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Draugu duris virinàt? </a:t>
            </a:r>
          </a:p>
          <a:p>
            <a:endParaRPr lang="de-DE" sz="2800" dirty="0" smtClean="0">
              <a:latin typeface="+mj-lt"/>
              <a:cs typeface="Arial" pitchFamily="34" charset="0"/>
            </a:endParaRPr>
          </a:p>
          <a:p>
            <a:r>
              <a:rPr lang="de-DE" sz="2800" dirty="0" smtClean="0">
                <a:latin typeface="+mj-lt"/>
                <a:cs typeface="Arial" pitchFamily="34" charset="0"/>
              </a:rPr>
              <a:t>Šitie puiši manis dēļ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Vaj bijuši, nebijuši,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Cita kunga māmuliņa</a:t>
            </a:r>
            <a:br>
              <a:rPr lang="de-DE" sz="2800" dirty="0" smtClean="0">
                <a:latin typeface="+mj-lt"/>
                <a:cs typeface="Arial" pitchFamily="34" charset="0"/>
              </a:rPr>
            </a:br>
            <a:r>
              <a:rPr lang="de-DE" sz="2800" dirty="0" smtClean="0">
                <a:latin typeface="+mj-lt"/>
                <a:cs typeface="Arial" pitchFamily="34" charset="0"/>
              </a:rPr>
              <a:t>Auklè manu arajiņu</a:t>
            </a:r>
            <a:r>
              <a:rPr lang="de-DE" sz="2800" b="1" dirty="0" smtClean="0">
                <a:latin typeface="+mj-lt"/>
              </a:rPr>
              <a:t>.</a:t>
            </a:r>
            <a:r>
              <a:rPr lang="de-DE" sz="2800" dirty="0" smtClean="0">
                <a:latin typeface="+mj-lt"/>
              </a:rPr>
              <a:t>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33950" y="1066800"/>
            <a:ext cx="3749040" cy="5029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  <a:cs typeface="Arial" pitchFamily="34" charset="0"/>
              </a:rPr>
              <a:t>T</a:t>
            </a:r>
            <a:r>
              <a:rPr lang="en-US" sz="2800" dirty="0" smtClean="0">
                <a:latin typeface="+mj-lt"/>
                <a:cs typeface="Arial" pitchFamily="34" charset="0"/>
              </a:rPr>
              <a:t>hese </a:t>
            </a:r>
            <a:r>
              <a:rPr lang="en-US" sz="2800" dirty="0" smtClean="0">
                <a:latin typeface="+mj-lt"/>
                <a:cs typeface="Arial" pitchFamily="34" charset="0"/>
              </a:rPr>
              <a:t>folk songs are talking about girls and boys, the bride and groom relationships. Many girls do not want to go to the man who chose her.</a:t>
            </a:r>
            <a:endParaRPr lang="en-US" sz="2800" dirty="0">
              <a:latin typeface="+mj-lt"/>
              <a:cs typeface="Arial" pitchFamily="34" charset="0"/>
            </a:endParaRPr>
          </a:p>
        </p:txBody>
      </p:sp>
      <p:pic>
        <p:nvPicPr>
          <p:cNvPr id="5" name="Picture 4" descr="http://www.dainuskapis.lv/image/?name=214663a.jpg&amp;digest=4c0fbf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876800"/>
            <a:ext cx="6705600" cy="174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914400"/>
          </a:xfrm>
        </p:spPr>
        <p:txBody>
          <a:bodyPr/>
          <a:lstStyle/>
          <a:p>
            <a:r>
              <a:rPr lang="en-US" b="1" dirty="0" smtClean="0"/>
              <a:t>Folk songs about orphan</a:t>
            </a:r>
            <a:r>
              <a:rPr lang="lv-LV" b="1" smtClean="0"/>
              <a:t>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4419600" cy="4572000"/>
          </a:xfrm>
        </p:spPr>
        <p:txBody>
          <a:bodyPr>
            <a:normAutofit lnSpcReduction="10000"/>
          </a:bodyPr>
          <a:lstStyle/>
          <a:p>
            <a:r>
              <a:rPr lang="de-DE" dirty="0" smtClean="0">
                <a:latin typeface="+mj-lt"/>
              </a:rPr>
              <a:t>Bārenīte, sērdienīte,</a:t>
            </a:r>
            <a:br>
              <a:rPr lang="de-DE" dirty="0" smtClean="0">
                <a:latin typeface="+mj-lt"/>
              </a:rPr>
            </a:br>
            <a:r>
              <a:rPr lang="de-DE" dirty="0" smtClean="0">
                <a:latin typeface="+mj-lt"/>
              </a:rPr>
              <a:t>Bārenītes dziesmu dziedu.</a:t>
            </a:r>
            <a:br>
              <a:rPr lang="de-DE" dirty="0" smtClean="0">
                <a:latin typeface="+mj-lt"/>
              </a:rPr>
            </a:br>
            <a:r>
              <a:rPr lang="de-DE" dirty="0" smtClean="0">
                <a:latin typeface="+mj-lt"/>
              </a:rPr>
              <a:t>Nevienam </a:t>
            </a:r>
            <a:r>
              <a:rPr lang="de-DE" sz="2800" dirty="0" smtClean="0">
                <a:latin typeface="+mj-lt"/>
              </a:rPr>
              <a:t>nesacīju</a:t>
            </a:r>
            <a:r>
              <a:rPr lang="de-DE" dirty="0" smtClean="0">
                <a:latin typeface="+mj-lt"/>
              </a:rPr>
              <a:t>,</a:t>
            </a:r>
            <a:br>
              <a:rPr lang="de-DE" dirty="0" smtClean="0">
                <a:latin typeface="+mj-lt"/>
              </a:rPr>
            </a:br>
            <a:r>
              <a:rPr lang="de-DE" dirty="0" smtClean="0">
                <a:latin typeface="+mj-lt"/>
              </a:rPr>
              <a:t>Kur vess mani šoruden:</a:t>
            </a:r>
            <a:br>
              <a:rPr lang="de-DE" dirty="0" smtClean="0">
                <a:latin typeface="+mj-lt"/>
              </a:rPr>
            </a:br>
            <a:r>
              <a:rPr lang="de-DE" dirty="0" smtClean="0">
                <a:latin typeface="+mj-lt"/>
              </a:rPr>
              <a:t>Pie tētiņa, pie māmiņas</a:t>
            </a:r>
            <a:br>
              <a:rPr lang="de-DE" dirty="0" smtClean="0">
                <a:latin typeface="+mj-lt"/>
              </a:rPr>
            </a:br>
            <a:r>
              <a:rPr lang="de-DE" dirty="0" smtClean="0">
                <a:latin typeface="+mj-lt"/>
              </a:rPr>
              <a:t>Uz dzeltānu smilšu kalnu.</a:t>
            </a:r>
          </a:p>
          <a:p>
            <a:endParaRPr lang="de-DE" dirty="0" smtClean="0">
              <a:latin typeface="+mj-lt"/>
            </a:endParaRPr>
          </a:p>
          <a:p>
            <a:r>
              <a:rPr lang="de-DE" dirty="0" smtClean="0">
                <a:latin typeface="+mj-lt"/>
              </a:rPr>
              <a:t>Skaisti dzied lakstīgala</a:t>
            </a:r>
            <a:br>
              <a:rPr lang="de-DE" dirty="0" smtClean="0">
                <a:latin typeface="+mj-lt"/>
              </a:rPr>
            </a:br>
            <a:r>
              <a:rPr lang="de-DE" dirty="0" smtClean="0">
                <a:latin typeface="+mj-lt"/>
              </a:rPr>
              <a:t>Smalkajos krūmiņos;</a:t>
            </a:r>
            <a:br>
              <a:rPr lang="de-DE" dirty="0" smtClean="0">
                <a:latin typeface="+mj-lt"/>
              </a:rPr>
            </a:br>
            <a:r>
              <a:rPr lang="de-DE" dirty="0" smtClean="0">
                <a:latin typeface="+mj-lt"/>
              </a:rPr>
              <a:t>Vēl skaistāki bārenīte</a:t>
            </a:r>
            <a:br>
              <a:rPr lang="de-DE" dirty="0" smtClean="0">
                <a:latin typeface="+mj-lt"/>
              </a:rPr>
            </a:br>
            <a:r>
              <a:rPr lang="de-DE" dirty="0" smtClean="0">
                <a:latin typeface="+mj-lt"/>
              </a:rPr>
              <a:t>Zaļajos klajumos</a:t>
            </a:r>
            <a:r>
              <a:rPr lang="lv-LV" dirty="0" smtClean="0">
                <a:latin typeface="+mj-lt"/>
              </a:rPr>
              <a:t>.</a:t>
            </a:r>
            <a:endParaRPr lang="lv-LV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4495800" cy="54102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+mj-lt"/>
              </a:rPr>
              <a:t>Also there are mentions about orphans.</a:t>
            </a:r>
            <a:r>
              <a:rPr lang="lv-LV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In these folk songs</a:t>
            </a:r>
            <a:r>
              <a:rPr lang="lv-LV" sz="2400" dirty="0" smtClean="0">
                <a:latin typeface="+mj-lt"/>
              </a:rPr>
              <a:t> it</a:t>
            </a:r>
            <a:r>
              <a:rPr lang="en-US" sz="2400" dirty="0" smtClean="0">
                <a:latin typeface="+mj-lt"/>
              </a:rPr>
              <a:t> is </a:t>
            </a:r>
            <a:r>
              <a:rPr lang="en-US" sz="2400" dirty="0" smtClean="0">
                <a:latin typeface="+mj-lt"/>
              </a:rPr>
              <a:t>being talked about as dear Mara helps orphans wash themselves and bring order. 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How orphan</a:t>
            </a:r>
            <a:r>
              <a:rPr lang="lv-LV" sz="2400" dirty="0" smtClean="0">
                <a:latin typeface="+mj-lt"/>
              </a:rPr>
              <a:t>s </a:t>
            </a:r>
            <a:r>
              <a:rPr lang="en-US" sz="2400" dirty="0" smtClean="0">
                <a:latin typeface="+mj-lt"/>
              </a:rPr>
              <a:t>go </a:t>
            </a:r>
            <a:r>
              <a:rPr lang="en-US" sz="2400" dirty="0" smtClean="0">
                <a:latin typeface="+mj-lt"/>
              </a:rPr>
              <a:t>out in public. </a:t>
            </a:r>
          </a:p>
          <a:p>
            <a:r>
              <a:rPr lang="en-US" sz="2400" dirty="0" smtClean="0">
                <a:latin typeface="+mj-lt"/>
              </a:rPr>
              <a:t>Orphan laments the fact that God </a:t>
            </a:r>
            <a:r>
              <a:rPr lang="en-US" sz="2400" dirty="0" smtClean="0">
                <a:latin typeface="+mj-lt"/>
              </a:rPr>
              <a:t>and</a:t>
            </a:r>
            <a:r>
              <a:rPr lang="de-DE" sz="2400" dirty="0" smtClean="0">
                <a:latin typeface="+mj-lt"/>
              </a:rPr>
              <a:t> Laimiņa </a:t>
            </a:r>
            <a:r>
              <a:rPr lang="en-US" sz="2400" dirty="0" smtClean="0">
                <a:latin typeface="+mj-lt"/>
              </a:rPr>
              <a:t>have </a:t>
            </a:r>
            <a:r>
              <a:rPr lang="en-US" sz="2400" dirty="0" smtClean="0">
                <a:latin typeface="+mj-lt"/>
              </a:rPr>
              <a:t>claimed her parents. </a:t>
            </a:r>
          </a:p>
          <a:p>
            <a:r>
              <a:rPr lang="en-US" sz="2400" dirty="0" smtClean="0">
                <a:latin typeface="+mj-lt"/>
              </a:rPr>
              <a:t>Again orphans may suffer not only the loss of their parents, but also acquiring new.</a:t>
            </a:r>
            <a:endParaRPr lang="lv-LV" sz="24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6858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Presentation made by 11</a:t>
            </a:r>
            <a:r>
              <a:rPr lang="en-US" baseline="30000" dirty="0" smtClean="0"/>
              <a:t>th</a:t>
            </a:r>
            <a:r>
              <a:rPr lang="en-US" dirty="0" smtClean="0"/>
              <a:t> form student</a:t>
            </a:r>
            <a:r>
              <a:rPr lang="lv-LV" dirty="0" smtClean="0"/>
              <a:t> </a:t>
            </a:r>
            <a:r>
              <a:rPr lang="en-GB" dirty="0" smtClean="0"/>
              <a:t>of </a:t>
            </a:r>
            <a:r>
              <a:rPr lang="de-DE" dirty="0" smtClean="0"/>
              <a:t>Rezekne </a:t>
            </a:r>
            <a:r>
              <a:rPr lang="en-GB" dirty="0" smtClean="0"/>
              <a:t>Polish State</a:t>
            </a:r>
          </a:p>
          <a:p>
            <a:pPr>
              <a:buNone/>
            </a:pPr>
            <a:r>
              <a:rPr lang="en-GB" dirty="0" smtClean="0"/>
              <a:t>Gymnasium:</a:t>
            </a:r>
          </a:p>
          <a:p>
            <a:pPr>
              <a:buNone/>
            </a:pPr>
            <a:r>
              <a:rPr lang="en-US" smtClean="0"/>
              <a:t> </a:t>
            </a:r>
            <a:r>
              <a:rPr lang="lv-LV" smtClean="0"/>
              <a:t>Dagnija </a:t>
            </a:r>
            <a:r>
              <a:rPr lang="lv-LV" dirty="0" smtClean="0"/>
              <a:t>Volodjko</a:t>
            </a:r>
            <a:endParaRPr lang="de-DE" dirty="0" smtClean="0"/>
          </a:p>
          <a:p>
            <a:pPr>
              <a:buNone/>
            </a:pPr>
            <a:r>
              <a:rPr lang="en-US" dirty="0" smtClean="0"/>
              <a:t>The source:</a:t>
            </a:r>
            <a:endParaRPr lang="lv-LV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http://latviandainas.lib.virginia.edu</a:t>
            </a:r>
            <a:endParaRPr lang="lv-LV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http://www.dainuskapis.lv</a:t>
            </a:r>
            <a:endParaRPr lang="lv-LV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104</TotalTime>
  <Words>250</Words>
  <Application>Microsoft Office PowerPoint</Application>
  <PresentationFormat>On-screen Show (4:3)</PresentationFormat>
  <Paragraphs>34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Folk songs in Vidzeme</vt:lpstr>
      <vt:lpstr>Slide 2</vt:lpstr>
      <vt:lpstr>Folk songs about Deities</vt:lpstr>
      <vt:lpstr>Folk songs about work</vt:lpstr>
      <vt:lpstr>Girls songs</vt:lpstr>
      <vt:lpstr>Folk songs about orphans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Folk songs in Vidzeme</dc:title>
  <dc:creator/>
  <cp:lastModifiedBy>User</cp:lastModifiedBy>
  <cp:revision>16</cp:revision>
  <dcterms:created xsi:type="dcterms:W3CDTF">2006-08-16T00:00:00Z</dcterms:created>
  <dcterms:modified xsi:type="dcterms:W3CDTF">2014-04-04T17:06:15Z</dcterms:modified>
</cp:coreProperties>
</file>