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73" r:id="rId2"/>
    <p:sldId id="264" r:id="rId3"/>
    <p:sldId id="272" r:id="rId4"/>
    <p:sldId id="265" r:id="rId5"/>
    <p:sldId id="256" r:id="rId6"/>
    <p:sldId id="257" r:id="rId7"/>
    <p:sldId id="271" r:id="rId8"/>
    <p:sldId id="258" r:id="rId9"/>
    <p:sldId id="259" r:id="rId10"/>
    <p:sldId id="261" r:id="rId11"/>
    <p:sldId id="269" r:id="rId12"/>
    <p:sldId id="270" r:id="rId13"/>
    <p:sldId id="268" r:id="rId14"/>
    <p:sldId id="266" r:id="rId15"/>
    <p:sldId id="263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A55-2529-4456-866B-EFDF00D3944F}" type="datetimeFigureOut">
              <a:rPr lang="tr-TR" smtClean="0"/>
              <a:pPr/>
              <a:t>03.01.2014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FCC-0254-4FC9-849C-D85769FC23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A55-2529-4456-866B-EFDF00D3944F}" type="datetimeFigureOut">
              <a:rPr lang="tr-TR" smtClean="0"/>
              <a:pPr/>
              <a:t>03.01.2014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FCC-0254-4FC9-849C-D85769FC23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A55-2529-4456-866B-EFDF00D3944F}" type="datetimeFigureOut">
              <a:rPr lang="tr-TR" smtClean="0"/>
              <a:pPr/>
              <a:t>03.01.2014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FCC-0254-4FC9-849C-D85769FC2353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A55-2529-4456-866B-EFDF00D3944F}" type="datetimeFigureOut">
              <a:rPr lang="tr-TR" smtClean="0"/>
              <a:pPr/>
              <a:t>03.01.2014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FCC-0254-4FC9-849C-D85769FC235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A55-2529-4456-866B-EFDF00D3944F}" type="datetimeFigureOut">
              <a:rPr lang="tr-TR" smtClean="0"/>
              <a:pPr/>
              <a:t>03.01.2014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FCC-0254-4FC9-849C-D85769FC23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A55-2529-4456-866B-EFDF00D3944F}" type="datetimeFigureOut">
              <a:rPr lang="tr-TR" smtClean="0"/>
              <a:pPr/>
              <a:t>03.01.2014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FCC-0254-4FC9-849C-D85769FC235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A55-2529-4456-866B-EFDF00D3944F}" type="datetimeFigureOut">
              <a:rPr lang="tr-TR" smtClean="0"/>
              <a:pPr/>
              <a:t>03.01.2014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FCC-0254-4FC9-849C-D85769FC23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A55-2529-4456-866B-EFDF00D3944F}" type="datetimeFigureOut">
              <a:rPr lang="tr-TR" smtClean="0"/>
              <a:pPr/>
              <a:t>03.01.2014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FCC-0254-4FC9-849C-D85769FC23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A55-2529-4456-866B-EFDF00D3944F}" type="datetimeFigureOut">
              <a:rPr lang="tr-TR" smtClean="0"/>
              <a:pPr/>
              <a:t>03.01.2014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FCC-0254-4FC9-849C-D85769FC23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A55-2529-4456-866B-EFDF00D3944F}" type="datetimeFigureOut">
              <a:rPr lang="tr-TR" smtClean="0"/>
              <a:pPr/>
              <a:t>03.01.2014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FCC-0254-4FC9-849C-D85769FC235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A55-2529-4456-866B-EFDF00D3944F}" type="datetimeFigureOut">
              <a:rPr lang="tr-TR" smtClean="0"/>
              <a:pPr/>
              <a:t>03.01.2014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7FCC-0254-4FC9-849C-D85769FC235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A4F1A55-2529-4456-866B-EFDF00D3944F}" type="datetimeFigureOut">
              <a:rPr lang="tr-TR" smtClean="0"/>
              <a:pPr/>
              <a:t>03.01.2014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357FCC-0254-4FC9-849C-D85769FC235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alhabektas@gmail.com" TargetMode="External"/><Relationship Id="rId2" Type="http://schemas.openxmlformats.org/officeDocument/2006/relationships/hyperlink" Target="http://avcilartml.meb.k12.t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endParaRPr lang="lv-LV" sz="3600" dirty="0" smtClean="0"/>
          </a:p>
          <a:p>
            <a:pPr algn="ctr">
              <a:buNone/>
            </a:pPr>
            <a:r>
              <a:rPr lang="de-DE" sz="3600" dirty="0" smtClean="0"/>
              <a:t>Rezekne</a:t>
            </a:r>
            <a:r>
              <a:rPr lang="lv-LV" sz="3600" dirty="0" smtClean="0"/>
              <a:t>,</a:t>
            </a:r>
            <a:endParaRPr lang="de-DE" sz="3600" dirty="0" smtClean="0"/>
          </a:p>
          <a:p>
            <a:pPr algn="ctr">
              <a:buNone/>
            </a:pPr>
            <a:r>
              <a:rPr lang="en-US" sz="3600" dirty="0" smtClean="0"/>
              <a:t>first Comenius meeting</a:t>
            </a:r>
            <a:r>
              <a:rPr lang="lv-LV" sz="3600" dirty="0" smtClean="0"/>
              <a:t>,</a:t>
            </a:r>
            <a:r>
              <a:rPr lang="en-US" sz="3600" dirty="0" smtClean="0"/>
              <a:t> </a:t>
            </a:r>
            <a:endParaRPr lang="lv-LV" sz="3600" dirty="0" smtClean="0"/>
          </a:p>
          <a:p>
            <a:pPr algn="ctr">
              <a:buNone/>
            </a:pPr>
            <a:r>
              <a:rPr lang="en-US" sz="3600" dirty="0" smtClean="0"/>
              <a:t>November 17-22</a:t>
            </a:r>
            <a:endParaRPr lang="lv-LV" sz="3600" dirty="0"/>
          </a:p>
        </p:txBody>
      </p:sp>
      <p:pic>
        <p:nvPicPr>
          <p:cNvPr id="4" name="Picture 3" descr="D:\Users\User\Desktop\ll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29523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üsnü\Desktop\avcilar-ticaret-meslek-lise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08601" cy="5817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Students</a:t>
            </a:r>
            <a:r>
              <a:rPr lang="tr-TR" dirty="0" smtClean="0"/>
              <a:t> at 12th </a:t>
            </a:r>
            <a:r>
              <a:rPr lang="tr-TR" dirty="0" err="1" smtClean="0"/>
              <a:t>grade</a:t>
            </a:r>
            <a:r>
              <a:rPr lang="tr-TR" dirty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attend</a:t>
            </a:r>
            <a:r>
              <a:rPr lang="tr-TR" dirty="0" smtClean="0"/>
              <a:t>  </a:t>
            </a:r>
            <a:r>
              <a:rPr lang="tr-TR" dirty="0" err="1" smtClean="0"/>
              <a:t>both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companies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come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2 </a:t>
            </a:r>
            <a:r>
              <a:rPr lang="tr-TR" dirty="0" err="1" smtClean="0"/>
              <a:t>days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attend</a:t>
            </a:r>
            <a:r>
              <a:rPr lang="tr-TR" dirty="0" smtClean="0"/>
              <a:t> </a:t>
            </a:r>
            <a:r>
              <a:rPr lang="tr-TR" dirty="0" err="1" smtClean="0"/>
              <a:t>Literacy</a:t>
            </a:r>
            <a:r>
              <a:rPr lang="tr-TR" dirty="0" smtClean="0"/>
              <a:t>, </a:t>
            </a:r>
            <a:r>
              <a:rPr lang="tr-TR" dirty="0" err="1" smtClean="0"/>
              <a:t>math</a:t>
            </a:r>
            <a:r>
              <a:rPr lang="tr-TR" dirty="0" smtClean="0"/>
              <a:t>, </a:t>
            </a:r>
            <a:r>
              <a:rPr lang="tr-TR" dirty="0" err="1" smtClean="0"/>
              <a:t>etc</a:t>
            </a:r>
            <a:r>
              <a:rPr lang="tr-TR" dirty="0" smtClean="0"/>
              <a:t> </a:t>
            </a:r>
            <a:r>
              <a:rPr lang="tr-TR" dirty="0" err="1" smtClean="0"/>
              <a:t>calsses</a:t>
            </a:r>
            <a:r>
              <a:rPr lang="tr-TR" dirty="0" smtClean="0"/>
              <a:t>,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go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companies</a:t>
            </a:r>
            <a:r>
              <a:rPr lang="tr-TR" dirty="0" smtClean="0"/>
              <a:t> as </a:t>
            </a:r>
            <a:r>
              <a:rPr lang="tr-TR" dirty="0" err="1" smtClean="0"/>
              <a:t>apprentice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learn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site.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Dual </a:t>
            </a:r>
            <a:r>
              <a:rPr lang="tr-TR" dirty="0" err="1" smtClean="0"/>
              <a:t>Education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918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Sport</a:t>
            </a:r>
            <a:r>
              <a:rPr lang="tr-TR" dirty="0" smtClean="0"/>
              <a:t> (</a:t>
            </a:r>
            <a:r>
              <a:rPr lang="tr-TR" dirty="0" err="1" smtClean="0"/>
              <a:t>football</a:t>
            </a:r>
            <a:r>
              <a:rPr lang="tr-TR" dirty="0" smtClean="0"/>
              <a:t>, </a:t>
            </a:r>
            <a:r>
              <a:rPr lang="tr-TR" dirty="0" err="1" smtClean="0"/>
              <a:t>volleyball</a:t>
            </a:r>
            <a:r>
              <a:rPr lang="tr-TR" dirty="0" smtClean="0"/>
              <a:t>, </a:t>
            </a:r>
            <a:r>
              <a:rPr lang="tr-TR" dirty="0" err="1" smtClean="0"/>
              <a:t>basketball</a:t>
            </a:r>
            <a:r>
              <a:rPr lang="tr-TR" dirty="0" smtClean="0"/>
              <a:t>, </a:t>
            </a:r>
            <a:r>
              <a:rPr lang="tr-TR" dirty="0" err="1" smtClean="0"/>
              <a:t>running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Thatre</a:t>
            </a:r>
            <a:r>
              <a:rPr lang="tr-TR" dirty="0" smtClean="0"/>
              <a:t> Club</a:t>
            </a:r>
          </a:p>
          <a:p>
            <a:r>
              <a:rPr lang="tr-TR" dirty="0" smtClean="0"/>
              <a:t>Modern </a:t>
            </a:r>
            <a:r>
              <a:rPr lang="tr-TR" dirty="0" err="1" smtClean="0"/>
              <a:t>Dance</a:t>
            </a:r>
            <a:r>
              <a:rPr lang="tr-TR" dirty="0" smtClean="0"/>
              <a:t> Club</a:t>
            </a:r>
          </a:p>
          <a:p>
            <a:r>
              <a:rPr lang="tr-TR" dirty="0" smtClean="0"/>
              <a:t>Folk </a:t>
            </a:r>
            <a:r>
              <a:rPr lang="tr-TR" dirty="0" err="1"/>
              <a:t>D</a:t>
            </a:r>
            <a:r>
              <a:rPr lang="tr-TR" dirty="0" err="1" smtClean="0"/>
              <a:t>ance</a:t>
            </a:r>
            <a:r>
              <a:rPr lang="tr-TR" dirty="0" smtClean="0"/>
              <a:t> Club</a:t>
            </a:r>
          </a:p>
          <a:p>
            <a:r>
              <a:rPr lang="tr-TR" dirty="0" smtClean="0"/>
              <a:t>Music Club</a:t>
            </a:r>
          </a:p>
          <a:p>
            <a:r>
              <a:rPr lang="tr-TR" dirty="0" err="1" smtClean="0"/>
              <a:t>Science</a:t>
            </a:r>
            <a:r>
              <a:rPr lang="tr-TR" dirty="0" smtClean="0"/>
              <a:t> Club</a:t>
            </a:r>
          </a:p>
          <a:p>
            <a:r>
              <a:rPr lang="tr-TR" dirty="0" smtClean="0"/>
              <a:t>School </a:t>
            </a:r>
            <a:r>
              <a:rPr lang="tr-TR" dirty="0" err="1" smtClean="0"/>
              <a:t>Band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Extra</a:t>
            </a:r>
            <a:r>
              <a:rPr lang="tr-TR" dirty="0" smtClean="0"/>
              <a:t> </a:t>
            </a:r>
            <a:r>
              <a:rPr lang="tr-TR" dirty="0" err="1" smtClean="0"/>
              <a:t>Curricular</a:t>
            </a:r>
            <a:r>
              <a:rPr lang="tr-TR" dirty="0" smtClean="0"/>
              <a:t> </a:t>
            </a:r>
            <a:r>
              <a:rPr lang="tr-TR" dirty="0" err="1" smtClean="0"/>
              <a:t>Activities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560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Music Club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20" t="24286" r="29018" b="26857"/>
          <a:stretch/>
        </p:blipFill>
        <p:spPr bwMode="auto">
          <a:xfrm>
            <a:off x="1403648" y="1628800"/>
            <a:ext cx="6333761" cy="413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39552" y="602128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Our</a:t>
            </a:r>
            <a:r>
              <a:rPr lang="tr-TR" dirty="0" smtClean="0"/>
              <a:t> Music </a:t>
            </a:r>
            <a:r>
              <a:rPr lang="tr-TR" dirty="0" err="1" smtClean="0"/>
              <a:t>club</a:t>
            </a:r>
            <a:r>
              <a:rPr lang="tr-TR" dirty="0" smtClean="0"/>
              <a:t> has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awarded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best</a:t>
            </a:r>
            <a:r>
              <a:rPr lang="tr-TR" dirty="0" smtClean="0"/>
              <a:t> in a </a:t>
            </a:r>
            <a:r>
              <a:rPr lang="tr-TR" dirty="0" err="1" smtClean="0"/>
              <a:t>Rock</a:t>
            </a:r>
            <a:r>
              <a:rPr lang="tr-TR" dirty="0" smtClean="0"/>
              <a:t> </a:t>
            </a:r>
            <a:r>
              <a:rPr lang="tr-TR" dirty="0" err="1" smtClean="0"/>
              <a:t>Contest</a:t>
            </a:r>
            <a:r>
              <a:rPr lang="tr-TR" dirty="0" smtClean="0"/>
              <a:t> </a:t>
            </a:r>
            <a:r>
              <a:rPr lang="tr-TR" dirty="0" err="1" smtClean="0"/>
              <a:t>tghough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Istanbul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894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a </a:t>
            </a:r>
            <a:r>
              <a:rPr lang="tr-TR" dirty="0" err="1" smtClean="0"/>
              <a:t>part</a:t>
            </a:r>
            <a:r>
              <a:rPr lang="tr-TR" dirty="0" smtClean="0"/>
              <a:t> of International </a:t>
            </a:r>
            <a:r>
              <a:rPr lang="tr-TR" dirty="0" err="1" smtClean="0"/>
              <a:t>Theatre</a:t>
            </a:r>
            <a:r>
              <a:rPr lang="tr-TR" dirty="0" smtClean="0"/>
              <a:t> Festival </a:t>
            </a:r>
            <a:r>
              <a:rPr lang="tr-TR" dirty="0" err="1" smtClean="0"/>
              <a:t>held</a:t>
            </a:r>
            <a:r>
              <a:rPr lang="tr-TR" dirty="0" smtClean="0"/>
              <a:t>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Ruhr</a:t>
            </a:r>
            <a:r>
              <a:rPr lang="tr-TR" dirty="0" smtClean="0"/>
              <a:t> </a:t>
            </a:r>
            <a:r>
              <a:rPr lang="tr-TR" dirty="0" err="1" smtClean="0"/>
              <a:t>Region</a:t>
            </a:r>
            <a:r>
              <a:rPr lang="tr-TR" dirty="0" smtClean="0"/>
              <a:t> of Germany.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project</a:t>
            </a:r>
            <a:r>
              <a:rPr lang="tr-TR" dirty="0" smtClean="0"/>
              <a:t> </a:t>
            </a:r>
            <a:r>
              <a:rPr lang="tr-TR" dirty="0" err="1" smtClean="0"/>
              <a:t>supported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Istanbul</a:t>
            </a:r>
            <a:r>
              <a:rPr lang="tr-TR" dirty="0" smtClean="0"/>
              <a:t> 2010 </a:t>
            </a:r>
            <a:r>
              <a:rPr lang="tr-TR" dirty="0" err="1" smtClean="0"/>
              <a:t>European</a:t>
            </a:r>
            <a:r>
              <a:rPr lang="tr-TR" dirty="0" smtClean="0"/>
              <a:t> </a:t>
            </a:r>
            <a:r>
              <a:rPr lang="tr-TR" dirty="0" err="1" smtClean="0"/>
              <a:t>Cultural</a:t>
            </a:r>
            <a:r>
              <a:rPr lang="tr-TR" dirty="0" smtClean="0"/>
              <a:t> </a:t>
            </a:r>
            <a:r>
              <a:rPr lang="tr-TR" dirty="0" err="1" smtClean="0"/>
              <a:t>Capital</a:t>
            </a:r>
            <a:r>
              <a:rPr lang="tr-TR" dirty="0" smtClean="0"/>
              <a:t> Program.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International </a:t>
            </a:r>
            <a:r>
              <a:rPr lang="tr-TR" dirty="0" err="1" smtClean="0"/>
              <a:t>Experience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871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721499"/>
          </a:xfrm>
        </p:spPr>
        <p:txBody>
          <a:bodyPr>
            <a:normAutofit fontScale="77500" lnSpcReduction="20000"/>
          </a:bodyPr>
          <a:lstStyle/>
          <a:p>
            <a:r>
              <a:rPr lang="tr-TR" sz="3500" b="1" dirty="0" err="1"/>
              <a:t>Contact</a:t>
            </a:r>
            <a:r>
              <a:rPr lang="tr-TR" sz="3500" b="1" dirty="0"/>
              <a:t> </a:t>
            </a:r>
            <a:r>
              <a:rPr lang="tr-TR" sz="3500" b="1" dirty="0" err="1" smtClean="0"/>
              <a:t>Information</a:t>
            </a:r>
            <a:endParaRPr lang="tr-TR" sz="3500" b="1" dirty="0" smtClean="0"/>
          </a:p>
          <a:p>
            <a:pPr>
              <a:buNone/>
            </a:pPr>
            <a:endParaRPr lang="tr-TR" sz="3500" b="1" dirty="0"/>
          </a:p>
          <a:p>
            <a:r>
              <a:rPr lang="tr-TR" sz="3500" b="1" dirty="0" err="1" smtClean="0"/>
              <a:t>Address</a:t>
            </a:r>
            <a:r>
              <a:rPr lang="tr-TR" sz="3500" b="1" dirty="0" smtClean="0"/>
              <a:t>:</a:t>
            </a:r>
            <a:r>
              <a:rPr lang="tr-TR" sz="3500" b="1" dirty="0"/>
              <a:t>  </a:t>
            </a:r>
            <a:r>
              <a:rPr lang="tr-TR" sz="3500" b="1" dirty="0" err="1"/>
              <a:t>Firuzköy</a:t>
            </a:r>
            <a:r>
              <a:rPr lang="tr-TR" sz="3500" b="1" dirty="0"/>
              <a:t> </a:t>
            </a:r>
            <a:r>
              <a:rPr lang="tr-TR" sz="3500" b="1" dirty="0" err="1"/>
              <a:t>Mh</a:t>
            </a:r>
            <a:r>
              <a:rPr lang="tr-TR" sz="3500" b="1" dirty="0"/>
              <a:t>. Pehlivan </a:t>
            </a:r>
            <a:r>
              <a:rPr lang="tr-TR" sz="3500" b="1" dirty="0" err="1"/>
              <a:t>Cd</a:t>
            </a:r>
            <a:r>
              <a:rPr lang="tr-TR" sz="3500" b="1" dirty="0"/>
              <a:t>. Labirent </a:t>
            </a:r>
            <a:r>
              <a:rPr lang="tr-TR" sz="3500" b="1" dirty="0" err="1"/>
              <a:t>Sk</a:t>
            </a:r>
            <a:r>
              <a:rPr lang="tr-TR" sz="3500" b="1" dirty="0"/>
              <a:t>. No10 Avcılar </a:t>
            </a:r>
            <a:r>
              <a:rPr lang="tr-TR" sz="3500" b="1" dirty="0" smtClean="0"/>
              <a:t>İSTANBUL</a:t>
            </a:r>
          </a:p>
          <a:p>
            <a:pPr>
              <a:buNone/>
            </a:pPr>
            <a:endParaRPr lang="tr-TR" sz="3500" b="1" dirty="0"/>
          </a:p>
          <a:p>
            <a:r>
              <a:rPr lang="tr-TR" sz="3500" b="1" dirty="0" smtClean="0"/>
              <a:t>Tel:</a:t>
            </a:r>
            <a:r>
              <a:rPr lang="tr-TR" sz="3500" b="1" dirty="0"/>
              <a:t>  (212) 690 58 </a:t>
            </a:r>
            <a:r>
              <a:rPr lang="tr-TR" sz="3500" b="1" dirty="0" smtClean="0"/>
              <a:t>07</a:t>
            </a:r>
          </a:p>
          <a:p>
            <a:pPr>
              <a:buNone/>
            </a:pPr>
            <a:endParaRPr lang="tr-TR" sz="3500" b="1" dirty="0"/>
          </a:p>
          <a:p>
            <a:r>
              <a:rPr lang="tr-TR" sz="3500" b="1" dirty="0" err="1"/>
              <a:t>Fax</a:t>
            </a:r>
            <a:r>
              <a:rPr lang="tr-TR" sz="3500" b="1" dirty="0"/>
              <a:t> </a:t>
            </a:r>
            <a:r>
              <a:rPr lang="tr-TR" sz="3500" b="1" dirty="0" smtClean="0"/>
              <a:t>:</a:t>
            </a:r>
            <a:r>
              <a:rPr lang="tr-TR" sz="3500" b="1" dirty="0"/>
              <a:t>  (212) 690 51 </a:t>
            </a:r>
            <a:r>
              <a:rPr lang="tr-TR" sz="3500" b="1" dirty="0" smtClean="0"/>
              <a:t>06</a:t>
            </a:r>
          </a:p>
          <a:p>
            <a:endParaRPr lang="tr-TR" sz="3500" b="1" dirty="0"/>
          </a:p>
          <a:p>
            <a:r>
              <a:rPr lang="tr-TR" sz="3500" b="1" dirty="0"/>
              <a:t>Web </a:t>
            </a:r>
            <a:r>
              <a:rPr lang="tr-TR" sz="3500" b="1" dirty="0" smtClean="0"/>
              <a:t>Site:</a:t>
            </a:r>
            <a:r>
              <a:rPr lang="tr-TR" sz="3500" b="1" dirty="0"/>
              <a:t>  </a:t>
            </a:r>
            <a:r>
              <a:rPr lang="tr-TR" sz="3500" b="1" dirty="0">
                <a:hlinkClick r:id="rId2"/>
              </a:rPr>
              <a:t>http://</a:t>
            </a:r>
            <a:r>
              <a:rPr lang="tr-TR" sz="3500" b="1" dirty="0" smtClean="0">
                <a:hlinkClick r:id="rId2"/>
              </a:rPr>
              <a:t>avcilartml.meb.k12.tr</a:t>
            </a:r>
            <a:endParaRPr lang="tr-TR" sz="3500" b="1" dirty="0" smtClean="0"/>
          </a:p>
          <a:p>
            <a:pPr>
              <a:buNone/>
            </a:pPr>
            <a:r>
              <a:rPr lang="tr-TR" sz="3500" b="1" dirty="0"/>
              <a:t> </a:t>
            </a:r>
          </a:p>
          <a:p>
            <a:r>
              <a:rPr lang="tr-TR" sz="3500" b="1" dirty="0"/>
              <a:t> </a:t>
            </a:r>
            <a:r>
              <a:rPr lang="tr-TR" sz="3500" b="1" dirty="0" err="1" smtClean="0"/>
              <a:t>Principle</a:t>
            </a:r>
            <a:r>
              <a:rPr lang="tr-TR" sz="3500" b="1" dirty="0" smtClean="0"/>
              <a:t>:</a:t>
            </a:r>
            <a:r>
              <a:rPr lang="tr-TR" sz="3500" b="1" dirty="0"/>
              <a:t>  Necip </a:t>
            </a:r>
            <a:r>
              <a:rPr lang="tr-TR" sz="3500" b="1" dirty="0" smtClean="0"/>
              <a:t>KİREZ</a:t>
            </a:r>
          </a:p>
          <a:p>
            <a:pPr>
              <a:buNone/>
            </a:pPr>
            <a:endParaRPr lang="tr-TR" sz="3500" b="1" dirty="0"/>
          </a:p>
          <a:p>
            <a:r>
              <a:rPr lang="tr-TR" sz="3500" b="1" dirty="0" smtClean="0"/>
              <a:t>E-Mail:</a:t>
            </a:r>
            <a:r>
              <a:rPr lang="tr-TR" sz="3500" b="1" dirty="0"/>
              <a:t> </a:t>
            </a:r>
            <a:r>
              <a:rPr lang="tr-TR" sz="3500" b="1" u="sng" dirty="0" err="1" smtClean="0">
                <a:solidFill>
                  <a:schemeClr val="bg1"/>
                </a:solidFill>
                <a:hlinkClick r:id="rId3"/>
              </a:rPr>
              <a:t>talhabektas</a:t>
            </a:r>
            <a:r>
              <a:rPr lang="tr-TR" sz="3500" b="1" u="sng" dirty="0" smtClean="0">
                <a:solidFill>
                  <a:schemeClr val="bg1"/>
                </a:solidFill>
                <a:hlinkClick r:id="rId3"/>
              </a:rPr>
              <a:t>@</a:t>
            </a:r>
            <a:r>
              <a:rPr lang="tr-TR" sz="3500" b="1" u="sng" dirty="0" err="1" smtClean="0">
                <a:solidFill>
                  <a:schemeClr val="bg1"/>
                </a:solidFill>
                <a:hlinkClick r:id="rId3"/>
              </a:rPr>
              <a:t>gmail</a:t>
            </a:r>
            <a:r>
              <a:rPr lang="tr-TR" sz="3500" b="1" u="sng" dirty="0" smtClean="0">
                <a:solidFill>
                  <a:schemeClr val="bg1"/>
                </a:solidFill>
                <a:hlinkClick r:id="rId3"/>
              </a:rPr>
              <a:t>.com</a:t>
            </a:r>
            <a:endParaRPr lang="tr-TR" sz="3500" b="1" dirty="0">
              <a:solidFill>
                <a:schemeClr val="bg1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44624"/>
            <a:ext cx="4713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6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01" t="25429" r="1563" b="8000"/>
          <a:stretch/>
        </p:blipFill>
        <p:spPr bwMode="auto">
          <a:xfrm>
            <a:off x="755576" y="908720"/>
            <a:ext cx="7632848" cy="559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34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School </a:t>
            </a:r>
            <a:r>
              <a:rPr lang="tr-TR" dirty="0" err="1" smtClean="0"/>
              <a:t>Location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17" t="28942" b="15343"/>
          <a:stretch/>
        </p:blipFill>
        <p:spPr bwMode="auto">
          <a:xfrm>
            <a:off x="611560" y="1484784"/>
            <a:ext cx="7992888" cy="465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Nokta Yıldız 3"/>
          <p:cNvSpPr/>
          <p:nvPr/>
        </p:nvSpPr>
        <p:spPr>
          <a:xfrm>
            <a:off x="2267744" y="4171113"/>
            <a:ext cx="288032" cy="2659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703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352928" cy="1728192"/>
          </a:xfrm>
        </p:spPr>
        <p:txBody>
          <a:bodyPr>
            <a:normAutofit/>
          </a:bodyPr>
          <a:lstStyle/>
          <a:p>
            <a:pPr algn="l"/>
            <a:r>
              <a:rPr lang="tr-TR" sz="2800" dirty="0" smtClean="0">
                <a:solidFill>
                  <a:schemeClr val="tx1"/>
                </a:solidFill>
              </a:rPr>
              <a:t>	</a:t>
            </a:r>
            <a:r>
              <a:rPr lang="tr-TR" sz="2800" b="1" dirty="0" smtClean="0">
                <a:solidFill>
                  <a:schemeClr val="tx1"/>
                </a:solidFill>
              </a:rPr>
              <a:t>Avcılar  </a:t>
            </a:r>
            <a:r>
              <a:rPr lang="tr-TR" sz="2800" b="1" dirty="0" err="1">
                <a:solidFill>
                  <a:schemeClr val="tx1"/>
                </a:solidFill>
              </a:rPr>
              <a:t>Vocational</a:t>
            </a:r>
            <a:r>
              <a:rPr lang="tr-TR" sz="2800" b="1" dirty="0">
                <a:solidFill>
                  <a:schemeClr val="tx1"/>
                </a:solidFill>
              </a:rPr>
              <a:t> School </a:t>
            </a:r>
            <a:r>
              <a:rPr lang="tr-TR" sz="2800" b="1" dirty="0" err="1">
                <a:solidFill>
                  <a:schemeClr val="tx1"/>
                </a:solidFill>
              </a:rPr>
              <a:t>for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Trade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 smtClean="0">
                <a:solidFill>
                  <a:schemeClr val="tx1"/>
                </a:solidFill>
              </a:rPr>
              <a:t>establishedin</a:t>
            </a:r>
            <a:r>
              <a:rPr lang="tr-TR" sz="2800" b="1" dirty="0" smtClean="0">
                <a:solidFill>
                  <a:schemeClr val="tx1"/>
                </a:solidFill>
              </a:rPr>
              <a:t> </a:t>
            </a:r>
            <a:r>
              <a:rPr lang="tr-TR" sz="2800" b="1" dirty="0">
                <a:solidFill>
                  <a:schemeClr val="tx1"/>
                </a:solidFill>
              </a:rPr>
              <a:t>1992,  but </a:t>
            </a:r>
            <a:r>
              <a:rPr lang="tr-TR" sz="2800" b="1" dirty="0" err="1">
                <a:solidFill>
                  <a:schemeClr val="tx1"/>
                </a:solidFill>
              </a:rPr>
              <a:t>moved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current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building</a:t>
            </a:r>
            <a:r>
              <a:rPr lang="tr-TR" sz="2800" b="1" dirty="0">
                <a:solidFill>
                  <a:schemeClr val="tx1"/>
                </a:solidFill>
              </a:rPr>
              <a:t> in </a:t>
            </a:r>
            <a:r>
              <a:rPr lang="tr-TR" sz="2800" b="1" dirty="0" smtClean="0">
                <a:solidFill>
                  <a:schemeClr val="tx1"/>
                </a:solidFill>
              </a:rPr>
              <a:t>2001.</a:t>
            </a:r>
            <a:endParaRPr lang="tr-TR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hüsnü\Desktop\avcılart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76064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1468759"/>
          </a:xfrm>
        </p:spPr>
        <p:txBody>
          <a:bodyPr/>
          <a:lstStyle/>
          <a:p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Double</a:t>
            </a:r>
            <a:r>
              <a:rPr lang="tr-TR" b="1" dirty="0"/>
              <a:t> </a:t>
            </a:r>
            <a:r>
              <a:rPr lang="tr-TR" b="1" dirty="0" err="1"/>
              <a:t>shift</a:t>
            </a:r>
            <a:r>
              <a:rPr lang="tr-TR" b="1" dirty="0"/>
              <a:t> </a:t>
            </a:r>
            <a:r>
              <a:rPr lang="tr-TR" b="1" dirty="0" err="1"/>
              <a:t>School</a:t>
            </a:r>
            <a:r>
              <a:rPr lang="tr-TR" b="1" dirty="0"/>
              <a:t>, </a:t>
            </a:r>
            <a:r>
              <a:rPr lang="tr-TR" b="1" dirty="0" err="1"/>
              <a:t>having</a:t>
            </a:r>
            <a:r>
              <a:rPr lang="tr-TR" b="1" dirty="0"/>
              <a:t> 61-</a:t>
            </a:r>
            <a:r>
              <a:rPr lang="tr-TR" b="1" dirty="0" err="1"/>
              <a:t>teachers</a:t>
            </a:r>
            <a:r>
              <a:rPr lang="tr-TR" b="1" dirty="0"/>
              <a:t>, 1.510-</a:t>
            </a:r>
            <a:r>
              <a:rPr lang="tr-TR" b="1" dirty="0" err="1"/>
              <a:t>students</a:t>
            </a:r>
            <a:r>
              <a:rPr lang="tr-TR" b="1" dirty="0"/>
              <a:t> </a:t>
            </a:r>
            <a:r>
              <a:rPr lang="tr-TR" b="1" dirty="0" err="1"/>
              <a:t>capacity</a:t>
            </a:r>
            <a:r>
              <a:rPr lang="tr-TR" b="1" dirty="0"/>
              <a:t>. 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2050" name="Picture 2" descr="C:\Users\hüsnü\Desktop\mez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6624736" cy="4401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Our</a:t>
            </a:r>
            <a:r>
              <a:rPr lang="tr-TR" dirty="0" smtClean="0"/>
              <a:t> School has Open </a:t>
            </a:r>
            <a:r>
              <a:rPr lang="tr-TR" dirty="0" err="1" smtClean="0"/>
              <a:t>Vocational</a:t>
            </a:r>
            <a:r>
              <a:rPr lang="tr-TR" dirty="0" smtClean="0"/>
              <a:t> High School </a:t>
            </a:r>
            <a:r>
              <a:rPr lang="tr-TR" dirty="0" err="1" smtClean="0"/>
              <a:t>Department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people</a:t>
            </a:r>
            <a:r>
              <a:rPr lang="tr-TR" dirty="0" smtClean="0"/>
              <a:t> </a:t>
            </a:r>
            <a:r>
              <a:rPr lang="tr-TR" dirty="0" err="1" smtClean="0"/>
              <a:t>age</a:t>
            </a:r>
            <a:r>
              <a:rPr lang="tr-TR" dirty="0"/>
              <a:t> </a:t>
            </a:r>
            <a:r>
              <a:rPr lang="tr-TR" dirty="0" smtClean="0"/>
              <a:t>18 +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learn</a:t>
            </a:r>
            <a:r>
              <a:rPr lang="tr-TR" dirty="0" smtClean="0"/>
              <a:t> Accounting.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period</a:t>
            </a:r>
            <a:r>
              <a:rPr lang="tr-TR" dirty="0" smtClean="0"/>
              <a:t> of </a:t>
            </a:r>
            <a:r>
              <a:rPr lang="tr-TR" dirty="0" err="1" smtClean="0"/>
              <a:t>educaiton</a:t>
            </a:r>
            <a:r>
              <a:rPr lang="tr-TR" dirty="0" smtClean="0"/>
              <a:t>:</a:t>
            </a:r>
          </a:p>
          <a:p>
            <a:r>
              <a:rPr lang="tr-TR" dirty="0" err="1" smtClean="0"/>
              <a:t>Weekdays</a:t>
            </a:r>
            <a:r>
              <a:rPr lang="tr-TR" dirty="0" smtClean="0"/>
              <a:t> 18:00 +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hold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diploma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formal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Adult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574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4077072"/>
            <a:ext cx="8568952" cy="2088232"/>
          </a:xfrm>
        </p:spPr>
        <p:txBody>
          <a:bodyPr>
            <a:normAutofit lnSpcReduction="10000"/>
          </a:bodyPr>
          <a:lstStyle/>
          <a:p>
            <a:r>
              <a:rPr lang="tr-TR" sz="2800" b="1" dirty="0" err="1"/>
              <a:t>There</a:t>
            </a:r>
            <a:r>
              <a:rPr lang="tr-TR" sz="2800" b="1" dirty="0"/>
              <a:t> </a:t>
            </a:r>
            <a:r>
              <a:rPr lang="tr-TR" sz="2800" b="1" dirty="0" err="1"/>
              <a:t>are</a:t>
            </a:r>
            <a:r>
              <a:rPr lang="tr-TR" sz="2800" b="1" dirty="0"/>
              <a:t> </a:t>
            </a:r>
            <a:r>
              <a:rPr lang="tr-TR" sz="2800" b="1" dirty="0" smtClean="0"/>
              <a:t>4 </a:t>
            </a:r>
            <a:r>
              <a:rPr lang="tr-TR" sz="2800" b="1" dirty="0" err="1"/>
              <a:t>computer</a:t>
            </a:r>
            <a:r>
              <a:rPr lang="tr-TR" sz="2800" b="1" dirty="0"/>
              <a:t> </a:t>
            </a:r>
            <a:r>
              <a:rPr lang="tr-TR" sz="2800" b="1" dirty="0" err="1"/>
              <a:t>laboratories</a:t>
            </a:r>
            <a:r>
              <a:rPr lang="tr-TR" sz="2800" b="1" dirty="0" smtClean="0"/>
              <a:t>, 21 </a:t>
            </a:r>
            <a:r>
              <a:rPr lang="tr-TR" sz="2800" b="1" dirty="0" err="1"/>
              <a:t>classes</a:t>
            </a:r>
            <a:r>
              <a:rPr lang="tr-TR" sz="2800" b="1" dirty="0"/>
              <a:t>  </a:t>
            </a:r>
            <a:r>
              <a:rPr lang="tr-TR" sz="2800" b="1" dirty="0" err="1"/>
              <a:t>each</a:t>
            </a:r>
            <a:r>
              <a:rPr lang="tr-TR" sz="2800" b="1" dirty="0"/>
              <a:t> </a:t>
            </a:r>
            <a:r>
              <a:rPr lang="tr-TR" sz="2800" b="1" dirty="0" err="1"/>
              <a:t>with</a:t>
            </a:r>
            <a:r>
              <a:rPr lang="tr-TR" sz="2800" b="1" dirty="0"/>
              <a:t> 30-student </a:t>
            </a:r>
            <a:r>
              <a:rPr lang="tr-TR" sz="2800" b="1" dirty="0" err="1"/>
              <a:t>capacity</a:t>
            </a:r>
            <a:r>
              <a:rPr lang="tr-TR" sz="2800" b="1" dirty="0"/>
              <a:t>, 1 </a:t>
            </a:r>
            <a:r>
              <a:rPr lang="tr-TR" sz="2800" b="1" dirty="0" err="1"/>
              <a:t>music</a:t>
            </a:r>
            <a:r>
              <a:rPr lang="tr-TR" sz="2800" b="1" dirty="0"/>
              <a:t> </a:t>
            </a:r>
            <a:r>
              <a:rPr lang="tr-TR" sz="2800" b="1" dirty="0" err="1"/>
              <a:t>class</a:t>
            </a:r>
            <a:r>
              <a:rPr lang="tr-TR" sz="2800" b="1" dirty="0"/>
              <a:t> , a </a:t>
            </a:r>
            <a:r>
              <a:rPr lang="tr-TR" sz="2800" b="1" dirty="0" err="1"/>
              <a:t>library</a:t>
            </a:r>
            <a:r>
              <a:rPr lang="tr-TR" sz="2800" b="1" dirty="0"/>
              <a:t> </a:t>
            </a:r>
            <a:r>
              <a:rPr lang="tr-TR" sz="2800" b="1" dirty="0" err="1"/>
              <a:t>with</a:t>
            </a:r>
            <a:r>
              <a:rPr lang="tr-TR" sz="2800" b="1" dirty="0"/>
              <a:t> a </a:t>
            </a:r>
            <a:r>
              <a:rPr lang="tr-TR" sz="2800" b="1" dirty="0" err="1"/>
              <a:t>capacity</a:t>
            </a:r>
            <a:r>
              <a:rPr lang="tr-TR" sz="2800" b="1" dirty="0"/>
              <a:t> of 30 </a:t>
            </a:r>
            <a:r>
              <a:rPr lang="tr-TR" sz="2800" b="1" dirty="0" err="1"/>
              <a:t>students</a:t>
            </a:r>
            <a:r>
              <a:rPr lang="tr-TR" sz="2800" b="1" dirty="0"/>
              <a:t>,  </a:t>
            </a:r>
            <a:r>
              <a:rPr lang="tr-TR" sz="2800" b="1" dirty="0" err="1"/>
              <a:t>and</a:t>
            </a:r>
            <a:r>
              <a:rPr lang="tr-TR" sz="2800" b="1" dirty="0"/>
              <a:t> a </a:t>
            </a:r>
            <a:r>
              <a:rPr lang="tr-TR" sz="2800" b="1" dirty="0" err="1"/>
              <a:t>conference</a:t>
            </a:r>
            <a:r>
              <a:rPr lang="tr-TR" sz="2800" b="1" dirty="0"/>
              <a:t> </a:t>
            </a:r>
            <a:r>
              <a:rPr lang="tr-TR" sz="2800" b="1" dirty="0" err="1"/>
              <a:t>room</a:t>
            </a:r>
            <a:r>
              <a:rPr lang="tr-TR" sz="2800" b="1" dirty="0"/>
              <a:t> </a:t>
            </a:r>
            <a:r>
              <a:rPr lang="tr-TR" sz="2800" b="1" dirty="0" err="1"/>
              <a:t>for</a:t>
            </a:r>
            <a:r>
              <a:rPr lang="tr-TR" sz="2800" b="1" dirty="0"/>
              <a:t> </a:t>
            </a:r>
            <a:r>
              <a:rPr lang="tr-TR" sz="2800" b="1" dirty="0" smtClean="0"/>
              <a:t>120  </a:t>
            </a:r>
            <a:r>
              <a:rPr lang="tr-TR" sz="2800" b="1" dirty="0" err="1"/>
              <a:t>people</a:t>
            </a:r>
            <a:r>
              <a:rPr lang="tr-TR" sz="2800" b="1" dirty="0"/>
              <a:t> </a:t>
            </a:r>
            <a:r>
              <a:rPr lang="tr-TR" sz="2800" b="1" dirty="0" err="1"/>
              <a:t>for</a:t>
            </a:r>
            <a:r>
              <a:rPr lang="tr-TR" sz="2800" b="1" dirty="0"/>
              <a:t>  </a:t>
            </a:r>
            <a:r>
              <a:rPr lang="tr-TR" sz="2800" b="1" dirty="0" err="1"/>
              <a:t>conference</a:t>
            </a:r>
            <a:r>
              <a:rPr lang="tr-TR" sz="2800" b="1" dirty="0"/>
              <a:t> </a:t>
            </a:r>
            <a:r>
              <a:rPr lang="tr-TR" sz="2800" b="1" dirty="0" err="1"/>
              <a:t>organizations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presentations</a:t>
            </a:r>
            <a:r>
              <a:rPr lang="tr-TR" sz="2800" b="1" dirty="0"/>
              <a:t>.</a:t>
            </a:r>
          </a:p>
          <a:p>
            <a:endParaRPr lang="tr-TR" dirty="0"/>
          </a:p>
        </p:txBody>
      </p:sp>
      <p:pic>
        <p:nvPicPr>
          <p:cNvPr id="3074" name="Picture 2" descr="C:\Users\hüsnü\Desktop\26164520_atmlkitapokuyor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696744" cy="377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19" y="665312"/>
            <a:ext cx="8280919" cy="5716016"/>
          </a:xfrm>
        </p:spPr>
        <p:txBody>
          <a:bodyPr>
            <a:normAutofit/>
          </a:bodyPr>
          <a:lstStyle/>
          <a:p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school</a:t>
            </a:r>
            <a:r>
              <a:rPr lang="tr-TR" b="1" dirty="0"/>
              <a:t> </a:t>
            </a:r>
            <a:r>
              <a:rPr lang="tr-TR" b="1" dirty="0" err="1"/>
              <a:t>prepares</a:t>
            </a:r>
            <a:r>
              <a:rPr lang="tr-TR" b="1" dirty="0"/>
              <a:t> </a:t>
            </a:r>
            <a:r>
              <a:rPr lang="tr-TR" b="1" dirty="0" err="1"/>
              <a:t>its</a:t>
            </a:r>
            <a:r>
              <a:rPr lang="tr-TR" b="1" dirty="0"/>
              <a:t> </a:t>
            </a:r>
            <a:r>
              <a:rPr lang="tr-TR" b="1" dirty="0" err="1"/>
              <a:t>students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business</a:t>
            </a:r>
            <a:r>
              <a:rPr lang="tr-TR" b="1" dirty="0"/>
              <a:t> life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higher</a:t>
            </a:r>
            <a:r>
              <a:rPr lang="tr-TR" b="1" dirty="0"/>
              <a:t> </a:t>
            </a:r>
            <a:r>
              <a:rPr lang="tr-TR" b="1" dirty="0" err="1"/>
              <a:t>education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fields</a:t>
            </a:r>
            <a:r>
              <a:rPr lang="tr-TR" b="1" dirty="0"/>
              <a:t> </a:t>
            </a:r>
            <a:r>
              <a:rPr lang="tr-TR" b="1" dirty="0" smtClean="0"/>
              <a:t>of</a:t>
            </a:r>
          </a:p>
          <a:p>
            <a:endParaRPr lang="tr-TR" b="1" dirty="0"/>
          </a:p>
          <a:p>
            <a:endParaRPr lang="tr-TR" b="1" dirty="0" smtClean="0"/>
          </a:p>
          <a:p>
            <a:r>
              <a:rPr lang="tr-TR" b="1" dirty="0"/>
              <a:t>I</a:t>
            </a:r>
            <a:r>
              <a:rPr lang="tr-TR" b="1" dirty="0" smtClean="0"/>
              <a:t>nformation Technologies,</a:t>
            </a:r>
          </a:p>
          <a:p>
            <a:r>
              <a:rPr lang="tr-TR" b="1" dirty="0" smtClean="0"/>
              <a:t>Accounting </a:t>
            </a:r>
            <a:r>
              <a:rPr lang="tr-TR" b="1" dirty="0" err="1" smtClean="0"/>
              <a:t>And</a:t>
            </a:r>
            <a:r>
              <a:rPr lang="tr-TR" b="1" dirty="0" smtClean="0"/>
              <a:t> Finance</a:t>
            </a:r>
          </a:p>
          <a:p>
            <a:r>
              <a:rPr lang="tr-TR" b="1" dirty="0" err="1" smtClean="0"/>
              <a:t>Transportation</a:t>
            </a:r>
            <a:r>
              <a:rPr lang="tr-TR" b="1" dirty="0" smtClean="0"/>
              <a:t> Services </a:t>
            </a:r>
          </a:p>
          <a:p>
            <a:r>
              <a:rPr lang="tr-TR" b="1" dirty="0" smtClean="0"/>
              <a:t>Office Management</a:t>
            </a:r>
          </a:p>
          <a:p>
            <a:pPr marL="0" indent="0">
              <a:buNone/>
            </a:pPr>
            <a:endParaRPr lang="tr-TR" b="1" dirty="0"/>
          </a:p>
          <a:p>
            <a:pPr>
              <a:buNone/>
            </a:pPr>
            <a:r>
              <a:rPr lang="tr-TR" b="1" dirty="0"/>
              <a:t> 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098" name="Picture 2" descr="C:\Users\hüsnü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588" y="1916832"/>
            <a:ext cx="374441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</TotalTime>
  <Words>245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Dalga Biçimi</vt:lpstr>
      <vt:lpstr>Slide 1</vt:lpstr>
      <vt:lpstr>Slide 2</vt:lpstr>
      <vt:lpstr>Slide 3</vt:lpstr>
      <vt:lpstr>School Location</vt:lpstr>
      <vt:lpstr>Slide 5</vt:lpstr>
      <vt:lpstr>Slide 6</vt:lpstr>
      <vt:lpstr>Adult Education</vt:lpstr>
      <vt:lpstr>Slide 8</vt:lpstr>
      <vt:lpstr>Slide 9</vt:lpstr>
      <vt:lpstr>Slide 10</vt:lpstr>
      <vt:lpstr>Dual Education System</vt:lpstr>
      <vt:lpstr>Extra Curricular Activities</vt:lpstr>
      <vt:lpstr>Music Club</vt:lpstr>
      <vt:lpstr>International Experience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ÖZNUR</dc:creator>
  <cp:lastModifiedBy>User</cp:lastModifiedBy>
  <cp:revision>12</cp:revision>
  <dcterms:created xsi:type="dcterms:W3CDTF">2013-11-15T19:52:44Z</dcterms:created>
  <dcterms:modified xsi:type="dcterms:W3CDTF">2014-01-03T12:14:12Z</dcterms:modified>
</cp:coreProperties>
</file>