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06CEB9E-54A3-4595-85EE-BC6C112CF0B0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A1D644-F062-4B7D-AFB5-C086E336549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3962400"/>
            <a:ext cx="3276600" cy="1143000"/>
          </a:xfrm>
        </p:spPr>
        <p:txBody>
          <a:bodyPr/>
          <a:lstStyle/>
          <a:p>
            <a:r>
              <a:rPr lang="lv-LV" dirty="0" smtClean="0"/>
              <a:t>Jūlija </a:t>
            </a:r>
            <a:r>
              <a:rPr lang="lv-LV" dirty="0" err="1" smtClean="0"/>
              <a:t>Ivanovska</a:t>
            </a:r>
            <a:endParaRPr lang="lv-LV" dirty="0" smtClean="0"/>
          </a:p>
          <a:p>
            <a:r>
              <a:rPr lang="lv-LV" dirty="0" smtClean="0"/>
              <a:t>Kristaps </a:t>
            </a:r>
            <a:r>
              <a:rPr lang="lv-LV" dirty="0" err="1" smtClean="0"/>
              <a:t>Karzubovs</a:t>
            </a:r>
            <a:endParaRPr lang="lv-LV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6600" b="1" i="1" dirty="0" err="1" smtClean="0"/>
              <a:t>Latvian</a:t>
            </a:r>
            <a:r>
              <a:rPr lang="lv-LV" sz="6600" b="1" i="1" dirty="0" smtClean="0"/>
              <a:t> </a:t>
            </a:r>
            <a:r>
              <a:rPr lang="lv-LV" b="1" i="1" dirty="0" err="1" smtClean="0"/>
              <a:t>tradicional</a:t>
            </a:r>
            <a:r>
              <a:rPr lang="lv-LV" b="1" i="1" dirty="0" smtClean="0"/>
              <a:t> </a:t>
            </a:r>
            <a:r>
              <a:rPr lang="lv-LV" b="1" i="1" dirty="0" err="1" smtClean="0"/>
              <a:t>food</a:t>
            </a:r>
            <a:endParaRPr lang="en-US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2438400"/>
            <a:ext cx="6172200" cy="1219200"/>
          </a:xfrm>
        </p:spPr>
        <p:txBody>
          <a:bodyPr>
            <a:noAutofit/>
          </a:bodyPr>
          <a:lstStyle/>
          <a:p>
            <a:pPr algn="ctr"/>
            <a:r>
              <a:rPr lang="lv-LV" sz="4800" b="1" dirty="0" err="1" smtClean="0"/>
              <a:t>Thank</a:t>
            </a:r>
            <a:r>
              <a:rPr lang="lv-LV" sz="4800" b="1" dirty="0" smtClean="0"/>
              <a:t> </a:t>
            </a:r>
            <a:r>
              <a:rPr lang="lv-LV" sz="4800" b="1" dirty="0" err="1" smtClean="0"/>
              <a:t>you</a:t>
            </a:r>
            <a:r>
              <a:rPr lang="lv-LV" sz="4800" b="1" dirty="0" smtClean="0"/>
              <a:t> </a:t>
            </a:r>
            <a:r>
              <a:rPr lang="lv-LV" sz="4800" b="1" dirty="0" err="1" smtClean="0"/>
              <a:t>for</a:t>
            </a:r>
            <a:r>
              <a:rPr lang="lv-LV" sz="4800" b="1" dirty="0" smtClean="0"/>
              <a:t> </a:t>
            </a:r>
            <a:r>
              <a:rPr lang="lv-LV" sz="4800" b="1" dirty="0" err="1" smtClean="0"/>
              <a:t>your</a:t>
            </a:r>
            <a:r>
              <a:rPr lang="lv-LV" sz="4800" b="1" dirty="0" smtClean="0"/>
              <a:t> </a:t>
            </a:r>
            <a:r>
              <a:rPr lang="lv-LV" sz="4800" b="1" dirty="0" err="1" smtClean="0"/>
              <a:t>attention</a:t>
            </a:r>
            <a:r>
              <a:rPr lang="lv-LV" sz="4800" b="1" dirty="0" smtClean="0"/>
              <a:t>!</a:t>
            </a:r>
            <a:r>
              <a:rPr lang="lv-LV" sz="4800" b="1" dirty="0" smtClean="0">
                <a:sym typeface="Wingdings" pitchFamily="2" charset="2"/>
              </a:rPr>
              <a:t></a:t>
            </a:r>
            <a:endParaRPr lang="en-US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467600" cy="15240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A traditional Latvian  cheese is Jāņu </a:t>
            </a:r>
            <a:r>
              <a:rPr lang="en-US" dirty="0" err="1" smtClean="0"/>
              <a:t>sier</a:t>
            </a:r>
            <a:r>
              <a:rPr lang="lv-LV" dirty="0" smtClean="0"/>
              <a:t>s</a:t>
            </a:r>
            <a:r>
              <a:rPr lang="en-US" dirty="0" smtClean="0"/>
              <a:t> (caraway cheese); this is traditionally served during the celebration of </a:t>
            </a:r>
            <a:r>
              <a:rPr lang="en-US" dirty="0" err="1" smtClean="0"/>
              <a:t>Jāņ</a:t>
            </a:r>
            <a:r>
              <a:rPr lang="lv-LV" dirty="0" smtClean="0"/>
              <a:t>i</a:t>
            </a:r>
            <a:r>
              <a:rPr lang="en-US" dirty="0" smtClean="0"/>
              <a:t> or midsummer.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24200" y="609600"/>
            <a:ext cx="2971800" cy="990600"/>
          </a:xfrm>
        </p:spPr>
        <p:txBody>
          <a:bodyPr>
            <a:normAutofit/>
          </a:bodyPr>
          <a:lstStyle/>
          <a:p>
            <a:r>
              <a:rPr lang="lv-LV" b="1" dirty="0" smtClean="0"/>
              <a:t>“Jāņu siers’’</a:t>
            </a:r>
            <a:endParaRPr lang="en-US" b="1" dirty="0"/>
          </a:p>
        </p:txBody>
      </p:sp>
      <p:sp>
        <p:nvSpPr>
          <p:cNvPr id="1026" name="AutoShape 2" descr="data:image/jpeg;base64,/9j/4AAQSkZJRgABAQAAAQABAAD/2wCEAAkGBxMTEhUUExQWFhQXGBcaFRUXFBcUFxcXFxUXFxcXFBUYHCggGBolHBQVITEhJSkrLi4uGB8zODMsNygtLisBCgoKDg0OGxAQGywlICQsLywsLCwsLCwsLCwsLCwsLCwsLCwsLCwsLCwsLCwsLCwsLCwsLCwsLCwsLCwsLCwsLP/AABEIAMMBAgMBIgACEQEDEQH/xAAcAAACAgMBAQAAAAAAAAAAAAAEBQMGAAIHAQj/xAA8EAABAwIEAwYDBwQBBAMAAAABAAIRAwQFEiExQVFhBhMicYGRMqGxBxRCUsHR8CNi4fGSM1NyghUWsv/EABoBAAMBAQEBAAAAAAAAAAAAAAIDBAEFAAb/xAAqEQACAgICAgAGAgIDAAAAAAAAAQIRAyESMQRBBRMiMlFhcZEU8DOxwf/aAAwDAQACEQMRAD8Ardtah0CBw4Ky4fhbAJLR7BAWdqWtnoPonti0vgcFzfJyuU+K6LsMFGNs2ZYsicojyCGrMpg/C3/iE/fTBbl4Jded2wRxS1rQ5NMVfd2O/A32CMw/DmVHAFogdAgXXB4BOsEqaTGq2ejWkx3TwmkBHdt/4hV3tJhTGDMxoHMQFZhcGEBduDwcyDl6AitnPvvbSNh7BCWcVKsQIHRD9pKPd1CRo0rzso+XE9UfHVht1ovlCi0NHhb7BTUqTOTf+IQda6a0CSgamLCfCCVqi/QKHNWmzk3/AIhVzFWDkPYIo4mOLXIW7umuH+F7612HFxKJiXhq9CrX2ZwrvRncBl4aJDj9IHbdXXC75tO2ptG5Ca5vhoXJVIaCnTYIyt9ghKt3TGzW+wSW9vzJ1QTaubisjDirYaHFbEmnTKPYJRiFRpGw9lI5pWl9TGTrCB5Nh8VRpYXrGjUD2CJp3LScxAjgIColS8IfE8U8tKuaOibJNITGmy0lwdsB7BEUnMGhA9gk1vVkabLc3ADo4ofWhiSHYynYD2C0NMA/CPYIJtUiCFpXvTxKkk5MckiW5cOQ9gkmI1mNBmPZe176SULh1AV6hzHwBFji+2ZNpIWWdGpcPysaYnUxouk4VgLQwNcBoOQUNixlMAMaAndvdjZHLLfWkI4t9hllgdFo+FvsF7VwulHwNnyCloVC7Za3U7oFIGtix2F05+EewWLR91qViLmFQB3cBsOnQaeimscRyOg6IVjZAjeB9FOcMziHGD0W04u2ecU0WE3rcspHiLw4ygKtrWpcyzn+6hqXGYbou3oXH6ewzDTLnE7DQKxWEAbKvYcyWgnaSn1o8cSEuV2w00NHkxohau2u6IB0lB3J0MnRKZqZTe19hnaQN+Hmqt2Za9g8WhnbiVasZufFukzagbqVVgTlGvR6VXYwFfMfEpA4ZpzDySLvsx02WMGsn6q6MIoW7ZZXVRvIQ1Cq07eIJNVPXTzUbLzJ8IIPnv6L3NezOAxxq0YWzlISunVIhs6ALU3j37k+S0qNKTkcRsIsLY+d1hEbJWa+V0FHCuCEu20EtMb21SQJQ2KXGUwNlFbVYGq0uTm8lNx2MKjeAd8SmljVI8kqxURUlFWtzEK1/amTR1JosVm/gdka/LMhJbWqj++EbpEpD0hi6oAJSy9uQQtrx3hGqT3dUAaJahbDugWvc6wOKeYOMsRxVVpvl88lccBI0lNzRpUKjK22Wmm2NeiKpOSqpVJOinoXBb8SklPYaiWjDrgDRe4lW8KRMuxMhTOuMwgnRLeX0Dw3ZA6oJWIVzBJ1WIeUgtEvZ+mXMkbmPQQrFbUgN0j7FVR91njJTJtQkSN1bP7mKXQ1qAERCo/anC3MmrS2/E39QrZTu+a1uXNcNYWLW0e4+mVKg9xo03DaE9w58xKR3lfuAQB4Z06J9g1PNTDuf0WTrsBJ9DE3ImJS/Fqzmt6FFXLGwSAfdKLqk53hO3MIYwlIZSKliV1LylbXzOqcdocLIPWJ04hJaVcAQG9DKvwpKNexU7smpZiYGg4qZxg80J3kLKdXTfdOlrZ6LDnMDxM6/JQ1KKloDRZWGqkc3Y5I0ZTU1w2BPFe2zPde3zoYJU05tyoaqSEWMOEtK8s6xPotH2dW4qBlJhcefAeZV2wT7NasA1akDiG/unucYQVvZNKf1MrYfI3WzbrgupWHYa1YNW5jzKb0Oz9u3am32UsvJivRvzD5/wAVs6j9WscfJpKitcOr/wDaf/xK+jvutNv4Wj0Cz7uw7Aey3/PaVcRTVy5HAaNGqN2OH/qVs+qRodPPRd4fZN/KPZB3OB0X/FTafRB/mL3EYps4rXuvCBKSXdddhxb7PaFTVksPTZUTG/s7uaclkVB7FU4PIwt7dfyZknKtFRtNSrzhlMBgKqFrZvp1IqMLT1EK24fVGXVN8l30e8f7dj2hV2MLe4rs3KWtLuS9pCSBx4rnuyqkbEPe7wSGpu0gM31U1tSa0cFXsZvIOh9F7jYPKyZ1yZKxIDiL+SxO+SwOSLP9ll3LatN27XSB0P8ACry9gGy5F2PvjRvWa6VPAfXULstJkjVNyxd2hN0KH0zuEJdmB+yZ3dE054gpRcVdz0U7bQ9Oyp9or4huivOC1x92pkflHzC5t2jiVcux+Jd5QpticrWtJ8tExq4pgyGVzcFKri8MIvFqlUPho8EcEsqNdxHqmwk0FWgGtiIc0g6naVW8WoEeIev7pziFEjUfwKC0tnV3spNjM9zWCdBLjGvTVNi23ZkkqK5SrE76plg1MPeRE6e86bLouG/Y++jWp95XFW3fPfZGmm5kNcWhpJOZpMCdCOSu+FfZzZW1y24pB4ygZWFxc3M2fES6SZ005hdPHwi1KW/0c6WTTSOOV8PdRH9RjmSAAHNLCdYkSFn/AMW4tLgCYdq6CQ0cJPBfQeL4Lb3TQLik2oB8M7jbUEajZe4LhlOhRFFg8AkGYlx/EXcyUyeXDKO4bBjkmumfOzhlJUWG4fUu6mkimNJ5+SuPaLsBXbXe5pabc1AGnN4w18QC2NACcu/Ac1d7vA6NGlTFFgblhpj8UDc9dN+q4WfG1znFV+P4LfnJpIT4Dg1Oi0BrR5p61QMMDXRSB07LmWY2Q1icwdmho3CMpOkKF1IOEEaLa2Y1oygLZbRhK+kHbrVtIN0AQdzevDgA3Sd4kIvvwNyscGkbZLlWpYtw5epZtg72LQ0p3RcLRzFvE9YjxXAadUHMwH0VLv8Asq+k6aW35T+i6c1p4qKrTCKGSUDUzmRoaQZaVC2kGayugXuHsdwCoHbLD6lEF7B4OPRVYskZuvYXJg93iMAgFVupUl0kyk1a7c9w1TzD6QJk+iu+UoLZkZcnokFJ35Vib5+ixDy/QdFVuX93VY/8rmu9iCu3YTeh9NrwdHNBXF8ZaPkFdfs7xbNQawnVst9AdPlCY1cbET0y64qZbKqWI1ND5J3iN6JDfdVXFqp4KGe5D8fRVcTrOJM8U77AYhlL29fkkGJOnX3UPZ65yXDZ2J/kqtQvGzJPZ1yo+RJSq7cAJ4I+sAGzO4mFWcVuc3hbpxPVTRTYcWT3FMEabfyVY/sodRFzWa5rS/I0sLgCYDvFlnYyWewRXZrsC+4t2Vn1gzvGhzWZMxg7EkkandHYJ9mtaheU64uW5GEkwwhzhEZIJIggmTPorcOOcXbJ8uWDTVnQBoYPwnb9lIw8OSjvi1rQJ1O37oJ98GgkkCBr6KmcqI0M2P8ACF4HQPf5lIKWPUo+Mfz/AGmVKuHAZTKBZFLpm0DXVMvdlAJ1B/4kH6he32FveyA7KR4hxBI/C7oZ4JrRpho68evmvXP48EbVqmZe9FIrWxcC2o0tPEHcKW3pZRA4JnjpcXg5YEQDz4oTunMMO36arh5cbjJqPSKU7RjH8CpAQtHsUTKEOlISTCCCAtKlu124BWlxcZATBMcButaF81zQ7aeehQqMu0bZNUOUaCV5RrSNoPJbscCvG0gF7VbPG8r1QvELWm7qvI8TFRVBI1UsrV69dHhdQsoJlxOuk8Fl9h7XtIIkHcFTuaZmdFI5+i9OV7NRwbt1gbLW4Ap6NeJjkZ1AUVg7aCrJ9rtE5qTuAJHqqhh5K6uLI54YyfYWONNosferEvly8QWOoUX1fMPJe9l8RNGuBPhcdfNDXNAgTuPp5pc8wfJdCEU00RZG0dXq1z3mcmWnrtolOI3AdPXZV/DsSNRoBcZG6IrVDtOihliakUY52gO78JM7FNex3Ye6xFxdRyspscA6q8kNB0JDQBLnAaxp5hWb7JMDpXV251YB4oNa9tM6hznOIDiDuGxMcyF3GwwyjRaW0abKTSZIptDATAElo0nQa9Fdhx6tk+fLTpFYf9nNPumtFd/eNEZiBlP/AKjUD1VWx7sN3Fo+vVqOztB8FMS1p2GZ3ETAnQa7rr1B86HcfPqFrctEagEHQgiR0kIvkQXSErPP8lN+zCpWdYUxVbkylzWSCC5gOjspAjcieIE8VdGugRyQNW8GhmCeB5KS4qg6StWgXtiLtFiQYHPJE/hE69FS69+XEvefEeHLyCsfby0e6i17RIpul/MNIIkdAYlUN9SXa8ua4XxJzcuF67/ku8aCexu29B0IPrqmOFYsaDpBlh3G4A5gLXs72YfXGetNOmdvzvHMA7DqVH2hw5tvVDGuLmlstncakEf56qKGDN46WaOkNm8c3w9nQbWvnAO/n+yIc6Nz/PJVzssXOotknbmZTt7CBpH0+q+mjLlFM51GXLM0EmI1GkoZtCZLjM/ND1K7gfG0jlxHuNFt95nn6Ib/AEeoy+DAIaIdz/dLHgOMZiCOSc06LCNvclA3eVp8I/VczycUl9TpfhIdBmoao327XbgFaUbnNwI6FEEKLaGGMYANFsCg2UqoeTmBYeHEHz4hFQvNHjYhawsXhKE0iuK2UbE+ShqXoESHa9J94W3jzGYy8BGs+a27txPIeSZFx9nqPSJEpU+88Tm8RHsU1rPgJNVqtc4/NJlNK0Golb+0Gx721cREt8WvTVc3wpkwut9oAH0nMjRzSFxyxq928tO4Mey6HhS5YpRXoK6kWX7kVi2bfjmFiL6g7KxQq6wdjugMSs8hkfCfkpXmJW3fZmlpXSVp2iaSUo0xZQrFpkJnRuSRO6XUbV73imxpc9xAa1okknYALo3Z/wCya8cA6tUp0Afw61H+oaQ0H1TpxTJYTcXRZ/sRvKEV2FzRcOc0gEw40w3TLzhxdMcwutUbyDDvR37rmGG/ZRa0yHPq13uBkFrhSg82lozD3V8s7QMaGw9wAgF73Pd6uOpRRaSoGe3Y8dWAG6q+OdpCJps3/N/NkTilfu6biA4EDmqFXrz5/wA3C5nxTy54koQ7fsdgxqTthd1dlxl7iT5kRx/noh6eK1qRllQkcWuJcPnqB/OCW1bjXQ/zz9N+nRRmrP8Aj5fyFxMc8sXy5MreOL9F2wDGvvJc0u2bFSm4FrQXaeF0agjNO8IrBexlKkQ95NUj4ZADRrppxO2+nRUTBq/dXLHDXMcrhMaGY34SB/nUrqlm8x+i7uDhmSnJbJJNwbimS3t0ykwveQGgak/QdVzTEcRNzXL4idGAjZo2+pJV4xXBqVwR3ucxsBUIaOuXaeqiw7s5QonMzNP9xDl7ycE8zUeom45qCv2EYFQyU2tDpgcdU4NQjgT5fsUM2i0iBoeihq3wpmHmOp0BHMOVlKMRPsy8upadD1nRBWtQTB0XmI3zHgAHXjBGyFEgSCSB0k+g/ZB7CLCKAjgR/Oqir21ODBAPn+ir9PtK2C3fSOXyOygsqvJ4J46qHyfJxXSSf/g2EJexsIngpZCBa9gdJiecIh2IMA6rmycY+xqVk0hauUIv2r03fIfNL+fELgzCHcFK2mVCbk9AoK151J6JbzJejVBhug3KHuMQa3TdJ69w5x5DkF47RLlkk+tBqC9k93dzOiX21MyXHivKNcOcROxj1U1WoAei8ritm0gO+qhrXOOwBJ9Fw7ErwOrVKjfhc4kDouwdoamak6mDlLxE8Qqvh/Ydg13811fh+THii5T7YjMpNriUkYgeRXq6d/8AWm8m+yxV/wCZi/AP1/k5zVtjv8kuq6J9VclF5Eyq8crYWToEoXT6VRtRhLXsIc1w3BBkFdl7DdrbvFnG3flota3NWr0SW1C2YDGSTkLti4bAGIMLiTinHZjG7q1qzavLH1BlIDQ8u10aGkGTMRGqqogb2fVOF4bSoCKbYmJJcXucRxc95LnHzKONXqB6qi9grTEe7c/EquZz4NOjDWupgTPeFgAbMjw6nThsrUabfb2Xm/wagbHquem5rZOh6D/K5zXMftsui13CYGp6bDzVQ7Q4YQ4upiR+Lz4wPVcn4j48stTjtr0UYcijplZdS8U8+ev8/nBSs/n8P8/WO4uWtGsA8dgR7+XzUVG4NVwZRGd7jAa0TJPXYfsuWsc5aoqeSKQzwOiXXdKATBlw5aEAwdzJ/kLqlvXBMctCEt7J9m22jJfDqztXu5f2t5AKu9qO0LLfETScWgVKbXtM5dZLXNJ4fCCOeq+h8XA8ONKXZz8k+UrR0AtbyQ9ekPwqsUMeGnxehkfVMTiLQwvdIaASSdYAEn6I5SR5EV/igoVGtqGGvJDXcnCPCURitJlxRLHRO7Xbw4bHy4Eciqz2gxpjmMfBNIHM5/5QRo4j8uup4I/D2Zm+Ey06iD9OYQ23afRoFaXrWuDKngdsAdj/AOLtj5bo194WuPgIZwP68kTeYYyo0sqNBDhHn5KlY/Y1rGllp13PpvPhD9Sws1AaZjlw4JkMUpNRijGyTtZZVHv79kFmUBwAh2m7j+b/AAklreuAlrllHtbXylrmNcQN/h3HHgUmoXnPfko8nhPLkUUtt+x0ctIvFhij3t0Jkbjgiqd7B1CqNK6DYOaD/bunNhf5zroOGmp9Vnn/AAZ4I/MUlxCxeRydUWJl0CpRcpTTeJ0RTXBfOziVoMNda5t0M6uBqVuyuHbJXH2FZJBJleVeS971DVK+q1bMMNIAgj/ZUNw8Df8AnmtqlePP6JLjNx3g7tvHRxHLkmwi5PYLdCc4uatw4NaXMZpmjQnjBVjwe/zyAIgx/pC4XhOVoAED2TS0tmjRpBjeNfSVZJw6ihW/ZM56xBVKVaTBESY8li9r8gnJ755YJdpyHFJ7i4ldyueztOqxpa1s5Rp6cFWsQ7I0wfFTHtC6eHzMftC8kZM5Uug/YvdWtK8e+4cxtQM/oOeQACTD4LtA7Lt0LlpW7H0jtLT0P7oN3YoT/wBQxy0n3Vi8rGyfg0dbx77SbG3BiqKrxsyl49ervhHumXZ+8rXFCnWrBrDUAe2m0khrTq0OJ+J0QT5ri47HM5n3XXeylYm1pguktBZ1AaSAPRsLPmxlqJtP2Pn1TsCZ6beykpWIc5orlozTDdnGBJ1BSqvjbLc6guMaACT5x+qpmPX769x3veVJZ8IaYyzpDAOO+p6nomppK2Lkzpl3gdm0f9GnmOsunQDdznTMBVnsPiba93U7um1lCmDkdHiqZjGaPwiAdNTqNdwqJeXlQh3eV3gEajO4+EaZZnbnzSnCu1lW0e11FoDQSKjXTBaTMTuDOo/2sWRWZs7D9qzX/c++ovcypQd3gc1xacsZX7cIJPouD4fed5cmtdPc+JcC6XS7gT6TAXRsS+0KldUH0206k1GOac0eGRG43HVU+8tWZMrM2Z2g0gabkc4XpS2aMLDtUK93RpUv6dLxFznwC+GOhoB2E+phXPtFUy2NQzq5uVgnQl+g9NfYFcexfC8jQ7hIHyn9D7qw2uO17oU2VXDLTB0Y2C7TLMfmIhoiPiK9xT6Pciw/ZpibHF9lVMuGtLNtUY74mid4dmjp5Je/FamFXTm0yXWoeQ6lMgNnemfwkcvfoDWsyy5pvOQZ25SD8OZsFrGn8BABgjlvqjMcpgtI2MQ4PEmToA4nfo4+53R/syzpL+0Vu9lKXA068tYZjxROQkGWu0PqFyjtRWebl9E1s5a7LTDn+LKYcAZ846wqpiNrVGUAuLWnTUkDrHA9eMIW8tng53OmTOaSSTz11VfjZXGXKKsySHeLXOUii5rhVYQ57gZaAW6iOOhGqDs7mTvBHODp+iBq1HGpNUukiZO5B0E89gpKfjfo3N7k6blUTyLJcjyVFktndQU0trgiNY8oVfti7SJaNNEzo3B2gTzjT6pyg/lu76/P+pf0evZZmXBO3qj6VZV2hdc90xo3ohfA+Ri+t1+f5OrCWhrWYHtIOx3WmHUu6GXMSOE8uSXVsVaOIR+CXlNwlw14SJHop3Caj+guSNrm8PCFp3pIOUFzuMJld021WEBuV34XRxSulcw7I0EZTB5zxWQin0jHIW2eJd5WdTILS0bHTdPKNFg2AWzaILsxaC7nAn3RdOxLgTseXA/smS43rQNs1pmVLa2zWNDWiAF5SpluhEFELOujLIHHVerHASsR0gdkmGRDPIfRMa1Rp0IDvMJPhj4aP/EfRE1KnFJyJ8tBx2jW4tKB/AB5JbUw23mcpk/3EfRTV668w05nEnZo34SVsJZL0zzURfc2bGvDQ12Z0kNzEmBuYJ0ChdaVGFwZWNLUZ2gtdPLbYou+uA17nBplwg1DpoNmtnh+6T1bprB4ZBedAASTO5k9Buux4+GSqUmR5Mi6iFuuajtCS48dMo83cuiUYjiop+GnlE6THHn1W+I4kWsLGiAd+JKW2luXPAgD02/yqMmRRAhjbImWck1KhlxM67ADbTieKV4gwvMNHh5cyf1KvFa1YKZB2A169FXrKxFWrlMho+Lhofwg8z8ghwTeSQU1xRNgOFMY2XSXHeB+v6pzaWAcc+kOnuzMwWgyJ6wmVK0a4CnT+IRHAQOAHHQIi+pimwkARvA4EGD9ZV3ERZQ+1bPC1o/Pr0EGPTxfJDdl3RUAjWAZPDYDTj+I+iHxW7zgHXWOMnUBe2dY08xb8UAN46mAP/0UClvRrWiz9pAO7p1mxLHtiYIicr8w1kRM+vJGXjA9jZGUt0h3igEcHT46Z3jh9JG2Rq25pggZmFgJ1hsak+ZEnnI5qHCqRfQYAJhvwzrI0ls9BtPlyThbK/VplpIjXeNxy0PEcilb6rT4nNBMmBvCsFzYuLxlaeo4DNsRy1n5LSr2NuXEkt0kmSQBruUj5kMcJRb7ooinKmVGtTNZ5nQnbXSOA6Iy2wotIkT1B11H4TznhxVktOw9R4zNq0iAYkEugjcFSXmBXFKmfE0kHlILZ4ddir8PmeFJcJSr1QLxZFtIisbBryACQI157bqDEcKqEEU3ZTOhjQ+Y4eikYXmNDmG5HLnHFN7Wg6RL5Hpr7ifmk+ZkyePfHKmvw+/7Xv8AoPGlPuJW7DA7nN/VqR0H7q1WeFsiCJ85KIDcxOn+kztKXAL5vLllPbKoxS6BKOA0jvTb7Iy5sQ1zQ0AQP9J1aWwY2TqTz/RBVNXOJ4foouTcqsb6IpIY7KJOUx5xohG25kOdvAGyZW5DhIBjqCPkV66kmbXYALbxPUcOKODoQ9raMZOUbnUzJPqUfb209Ahm0ujUbUGF++yhuaOR3RGiqBoEJdPmZSOe9BpAjm6rFvpzWJ3Jg0AWdjVFJswSQDI04DhKyuajRq0nyg/qtGXpDW6/hH0Qt1iPVHHlknSQL+lWxLiWKV82WnQdJ/E9zWtHXQko62o1QyHVGzOYhujZ6nkIUlWkC2SNTtJ1PpwCV31YtYWg78B+q7OHDGC62RzyOWvRLf3YMADNB111ceZ5Be0KD6r5GzRE/hE7xz0S2xu7VpmtUiNmAOcSepATCt22tWaND4G0MIQ5c0+oJsKGL2yDEKAY4Bokk77mSi7K1yCeKDtO0tvXqhrWvzaxLeXWU1dct6+yhm5J1JbKVVaE9xelxczKRBiT+LqOid4NhoaMztzsP36lKw/+oIaSSdNPn5K12zA0CSdfxdeGq6niwXZHme6PbdjWtLy3LUYSOZiZVc7WYq4Nc0dfoJ+hTjErrUjjB/wqldsc92xMkDbf+QVRmy8VQqMb2VO58JDfywD6CEyo05c0HQZmg/8AqOKmueztVzszabuu0Il2H1Gk5mx4piRxEBTLIn0OcaLDh1cObAJ8Wu2opjpzLj9F7hBh1QRlY0wyPwaCDHFhM680BYtObP8AhdDesMbqfUn5BM2OcauZoytLcrBp4gCQRHLURzVqdsmPH1CKhMDXR0HnGv0M+StdO6lg6hVSg/8AqZT1j9R7JhaXgYC1x228jyXC+I3Jv8r/AKOh41UhqwBo0S3EazSCNzyCKb4xq7KPn/hS0rWmIg/JcyCV22VNlWp4e4mSirTBg1xfJzH+4x7bK0NtWaa/JbCzp/m+SsWf9iWhLbhodlgnTcCR5EjindnR25Kajb0m/wCkQyuwHb5pGTPCtBKLPL4wB5IOhbGNit8YuP6bnD8In21UGGYrmaJKnhK9jGnQY22dyWfdHKU19ZnSEBc4keaNza6BSC8jW7+wQ9xe6wPQJdUuCd9FCK/iEbnn/NEHCUuwlSGdW4A80txLEg0ZZ8R4cgjbagDq4SeU6JrTw6mWnNTZr/aPeV7jXZtlP+99ViPrdmG5nRUcBJgQDAnZYm1E9ZHXt6VKmCRJLRAPiJ0HPZLTdtJ8TYjZoGpW9eq4gGNmiJ8kr72P7nnjyXfxYliWzmzk5sJu7gg53afkbx9VHZUmDxVPEd4O3rzUYpbucZd9Euu8SY3jJ5DVS5s8sn0wHY8VbZLjVdp2aB5ABU3FKo4+ya3Lq1X4Gw3nuUvqYO/d0ymePFQ+5hTf4J+wdA1LqY8LWOJ9dBP84LodakGg/NV7sHYZO8dzIHoBP6qx3cudlGw3/ZBmfPNoxfTE1wqk1pBO5+XRPwIBzat1hCYdbhgkiRHHml9/iTodTaOO/TouqkscFZE/qYJdmXTyJCiogZh7/oF6GSQJ6lDtLhXEDwncnhER5cVy8s3JtleONJFhoNhvnuq/iegPKR+yfOqkt6pLftlw5aE+hlTePK3QzItEdNwy02cQZd0aTx84KMuS5zqbtMsw3gdtCD6JVhmud25cTJ5CI0Tas7WmSfBOUN56fF7ru49qznyVMD7RBzf6jfC8CTx1I3A6/uh8KqmrTDnGXcU0xqnLSDvwPAgpXgtjUZMNJZ0OvLb+bKPzUuyjx3qhtTuYaEZbVp1Q1HB6rwfCREROk66g8tE3tsEftmaPmuJkhGJapWb066w3CLfhbGNkuJ8oAVexDEKbKjqcklrDUPhPwAwT59EtRvSCscVLiIWCvsVXm4uKrIpNc908i0DzJTWys6zh4yGD+3U+5/ZY8D9m8jztDdHuXMZq9+gHITqT6IHDKdYAeA+4/dWK1wxjdhJ5nU+6ZULVo39kSShHiZysDsLao4eI6IbHbFzGF7XaD4tACBxM9E7qVo0UdGuCSDqDoQePRDHTsw5za3dSq/LSHh/7jpM8yArPYWYb1PEn+aKd9i2m4hohvCOSMtLeTHzT5TjWgaYRYUNZOwRz6g4IatWyjKNlB3pUsnYaRu/crEI651KxbR459VuHRvw/RateQ3RYsX0PlfaRYexP37qjoe4kcpgewTyxtWAaNHssWKfropl0bWVINZDRAk9ePVeXIXqxBP7haJMMeWtdGmpR9CoZC8WJ3j/8i/kDJ9rNm3L4drxQPeGHFYsVmfoRj7PaTzqt3POqxYuZPsriE06pynXj+gQpdMzr6BYsS8X3HpdA1MADQAbcOZRFZ5NYf2iByALZOnosWLuYfsRDP7iXEa7obry+ilwmu4ZtVixR+cPwdDqncug6/RS2dy6Dr9FixcPIlZYuiGrcOMgnT0VX7w/e54lhaerTmJHyWLEzxkbIsOH+EQ0ADoAjaNd0brFiYxYbSruA0PyC0dcu5/ILxYp5rYUSKrcO5/IL2jXdz+QWLEcVoJkV3cOzDX5BFsruDRB+QXixLl0eZG6s7n8gtHV3c/kF4sWpI0EdWdO/yCxYsTKQJ//Z"/>
          <p:cNvSpPr>
            <a:spLocks noChangeAspect="1" noChangeArrowheads="1"/>
          </p:cNvSpPr>
          <p:nvPr/>
        </p:nvSpPr>
        <p:spPr bwMode="auto">
          <a:xfrm>
            <a:off x="155575" y="-1820863"/>
            <a:ext cx="5038725" cy="3800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xMTEhUUExQWFhQXGBcaFRUXFBcUFxcXFxUXFxcXFBUYHCggGBolHBQVITEhJSkrLi4uGB8zODMsNygtLisBCgoKDg0OGxAQGywlICQsLywsLCwsLCwsLCwsLCwsLCwsLCwsLCwsLCwsLCwsLCwsLCwsLCwsLCwsLCwsLCwsLP/AABEIAMMBAgMBIgACEQEDEQH/xAAcAAACAgMBAQAAAAAAAAAAAAAEBQMGAAIHAQj/xAA8EAABAwIEAwYDBwQBBAMAAAABAAIRAwQFEiExQVFhBhMicYGRMqGxBxRCUsHR8CNi4fGSM1NyghUWsv/EABoBAAMBAQEBAAAAAAAAAAAAAAIDBAEFAAb/xAAqEQACAgICAgAGAgIDAAAAAAAAAQIRAyESMQRBBRMiMlFhcZEU8DOxwf/aAAwDAQACEQMRAD8Ardtah0CBw4Ky4fhbAJLR7BAWdqWtnoPonti0vgcFzfJyuU+K6LsMFGNs2ZYsicojyCGrMpg/C3/iE/fTBbl4Jded2wRxS1rQ5NMVfd2O/A32CMw/DmVHAFogdAgXXB4BOsEqaTGq2ejWkx3TwmkBHdt/4hV3tJhTGDMxoHMQFZhcGEBduDwcyDl6AitnPvvbSNh7BCWcVKsQIHRD9pKPd1CRo0rzso+XE9UfHVht1ovlCi0NHhb7BTUqTOTf+IQda6a0CSgamLCfCCVqi/QKHNWmzk3/AIhVzFWDkPYIo4mOLXIW7umuH+F7612HFxKJiXhq9CrX2ZwrvRncBl4aJDj9IHbdXXC75tO2ptG5Ca5vhoXJVIaCnTYIyt9ghKt3TGzW+wSW9vzJ1QTaubisjDirYaHFbEmnTKPYJRiFRpGw9lI5pWl9TGTrCB5Nh8VRpYXrGjUD2CJp3LScxAjgIColS8IfE8U8tKuaOibJNITGmy0lwdsB7BEUnMGhA9gk1vVkabLc3ADo4ofWhiSHYynYD2C0NMA/CPYIJtUiCFpXvTxKkk5MckiW5cOQ9gkmI1mNBmPZe176SULh1AV6hzHwBFji+2ZNpIWWdGpcPysaYnUxouk4VgLQwNcBoOQUNixlMAMaAndvdjZHLLfWkI4t9hllgdFo+FvsF7VwulHwNnyCloVC7Za3U7oFIGtix2F05+EewWLR91qViLmFQB3cBsOnQaeimscRyOg6IVjZAjeB9FOcMziHGD0W04u2ecU0WE3rcspHiLw4ygKtrWpcyzn+6hqXGYbou3oXH6ewzDTLnE7DQKxWEAbKvYcyWgnaSn1o8cSEuV2w00NHkxohau2u6IB0lB3J0MnRKZqZTe19hnaQN+Hmqt2Za9g8WhnbiVasZufFukzagbqVVgTlGvR6VXYwFfMfEpA4ZpzDySLvsx02WMGsn6q6MIoW7ZZXVRvIQ1Cq07eIJNVPXTzUbLzJ8IIPnv6L3NezOAxxq0YWzlISunVIhs6ALU3j37k+S0qNKTkcRsIsLY+d1hEbJWa+V0FHCuCEu20EtMb21SQJQ2KXGUwNlFbVYGq0uTm8lNx2MKjeAd8SmljVI8kqxURUlFWtzEK1/amTR1JosVm/gdka/LMhJbWqj++EbpEpD0hi6oAJSy9uQQtrx3hGqT3dUAaJahbDugWvc6wOKeYOMsRxVVpvl88lccBI0lNzRpUKjK22Wmm2NeiKpOSqpVJOinoXBb8SklPYaiWjDrgDRe4lW8KRMuxMhTOuMwgnRLeX0Dw3ZA6oJWIVzBJ1WIeUgtEvZ+mXMkbmPQQrFbUgN0j7FVR91njJTJtQkSN1bP7mKXQ1qAERCo/anC3MmrS2/E39QrZTu+a1uXNcNYWLW0e4+mVKg9xo03DaE9w58xKR3lfuAQB4Z06J9g1PNTDuf0WTrsBJ9DE3ImJS/Fqzmt6FFXLGwSAfdKLqk53hO3MIYwlIZSKliV1LylbXzOqcdocLIPWJ04hJaVcAQG9DKvwpKNexU7smpZiYGg4qZxg80J3kLKdXTfdOlrZ6LDnMDxM6/JQ1KKloDRZWGqkc3Y5I0ZTU1w2BPFe2zPde3zoYJU05tyoaqSEWMOEtK8s6xPotH2dW4qBlJhcefAeZV2wT7NasA1akDiG/unucYQVvZNKf1MrYfI3WzbrgupWHYa1YNW5jzKb0Oz9u3am32UsvJivRvzD5/wAVs6j9WscfJpKitcOr/wDaf/xK+jvutNv4Wj0Cz7uw7Aey3/PaVcRTVy5HAaNGqN2OH/qVs+qRodPPRd4fZN/KPZB3OB0X/FTafRB/mL3EYps4rXuvCBKSXdddhxb7PaFTVksPTZUTG/s7uaclkVB7FU4PIwt7dfyZknKtFRtNSrzhlMBgKqFrZvp1IqMLT1EK24fVGXVN8l30e8f7dj2hV2MLe4rs3KWtLuS9pCSBx4rnuyqkbEPe7wSGpu0gM31U1tSa0cFXsZvIOh9F7jYPKyZ1yZKxIDiL+SxO+SwOSLP9ll3LatN27XSB0P8ACry9gGy5F2PvjRvWa6VPAfXULstJkjVNyxd2hN0KH0zuEJdmB+yZ3dE054gpRcVdz0U7bQ9Oyp9or4huivOC1x92pkflHzC5t2jiVcux+Jd5QpticrWtJ8tExq4pgyGVzcFKri8MIvFqlUPho8EcEsqNdxHqmwk0FWgGtiIc0g6naVW8WoEeIev7pziFEjUfwKC0tnV3spNjM9zWCdBLjGvTVNi23ZkkqK5SrE76plg1MPeRE6e86bLouG/Y++jWp95XFW3fPfZGmm5kNcWhpJOZpMCdCOSu+FfZzZW1y24pB4ygZWFxc3M2fES6SZ005hdPHwi1KW/0c6WTTSOOV8PdRH9RjmSAAHNLCdYkSFn/AMW4tLgCYdq6CQ0cJPBfQeL4Lb3TQLik2oB8M7jbUEajZe4LhlOhRFFg8AkGYlx/EXcyUyeXDKO4bBjkmumfOzhlJUWG4fUu6mkimNJ5+SuPaLsBXbXe5pabc1AGnN4w18QC2NACcu/Ac1d7vA6NGlTFFgblhpj8UDc9dN+q4WfG1znFV+P4LfnJpIT4Dg1Oi0BrR5p61QMMDXRSB07LmWY2Q1icwdmho3CMpOkKF1IOEEaLa2Y1oygLZbRhK+kHbrVtIN0AQdzevDgA3Sd4kIvvwNyscGkbZLlWpYtw5epZtg72LQ0p3RcLRzFvE9YjxXAadUHMwH0VLv8Asq+k6aW35T+i6c1p4qKrTCKGSUDUzmRoaQZaVC2kGayugXuHsdwCoHbLD6lEF7B4OPRVYskZuvYXJg93iMAgFVupUl0kyk1a7c9w1TzD6QJk+iu+UoLZkZcnokFJ35Vib5+ixDy/QdFVuX93VY/8rmu9iCu3YTeh9NrwdHNBXF8ZaPkFdfs7xbNQawnVst9AdPlCY1cbET0y64qZbKqWI1ND5J3iN6JDfdVXFqp4KGe5D8fRVcTrOJM8U77AYhlL29fkkGJOnX3UPZ65yXDZ2J/kqtQvGzJPZ1yo+RJSq7cAJ4I+sAGzO4mFWcVuc3hbpxPVTRTYcWT3FMEabfyVY/sodRFzWa5rS/I0sLgCYDvFlnYyWewRXZrsC+4t2Vn1gzvGhzWZMxg7EkkandHYJ9mtaheU64uW5GEkwwhzhEZIJIggmTPorcOOcXbJ8uWDTVnQBoYPwnb9lIw8OSjvi1rQJ1O37oJ98GgkkCBr6KmcqI0M2P8ACF4HQPf5lIKWPUo+Mfz/AGmVKuHAZTKBZFLpm0DXVMvdlAJ1B/4kH6he32FveyA7KR4hxBI/C7oZ4JrRpho68evmvXP48EbVqmZe9FIrWxcC2o0tPEHcKW3pZRA4JnjpcXg5YEQDz4oTunMMO36arh5cbjJqPSKU7RjH8CpAQtHsUTKEOlISTCCCAtKlu124BWlxcZATBMcButaF81zQ7aeehQqMu0bZNUOUaCV5RrSNoPJbscCvG0gF7VbPG8r1QvELWm7qvI8TFRVBI1UsrV69dHhdQsoJlxOuk8Fl9h7XtIIkHcFTuaZmdFI5+i9OV7NRwbt1gbLW4Ap6NeJjkZ1AUVg7aCrJ9rtE5qTuAJHqqhh5K6uLI54YyfYWONNosferEvly8QWOoUX1fMPJe9l8RNGuBPhcdfNDXNAgTuPp5pc8wfJdCEU00RZG0dXq1z3mcmWnrtolOI3AdPXZV/DsSNRoBcZG6IrVDtOihliakUY52gO78JM7FNex3Ye6xFxdRyspscA6q8kNB0JDQBLnAaxp5hWb7JMDpXV251YB4oNa9tM6hznOIDiDuGxMcyF3GwwyjRaW0abKTSZIptDATAElo0nQa9Fdhx6tk+fLTpFYf9nNPumtFd/eNEZiBlP/AKjUD1VWx7sN3Fo+vVqOztB8FMS1p2GZ3ETAnQa7rr1B86HcfPqFrctEagEHQgiR0kIvkQXSErPP8lN+zCpWdYUxVbkylzWSCC5gOjspAjcieIE8VdGugRyQNW8GhmCeB5KS4qg6StWgXtiLtFiQYHPJE/hE69FS69+XEvefEeHLyCsfby0e6i17RIpul/MNIIkdAYlUN9SXa8ua4XxJzcuF67/ku8aCexu29B0IPrqmOFYsaDpBlh3G4A5gLXs72YfXGetNOmdvzvHMA7DqVH2hw5tvVDGuLmlstncakEf56qKGDN46WaOkNm8c3w9nQbWvnAO/n+yIc6Nz/PJVzssXOotknbmZTt7CBpH0+q+mjLlFM51GXLM0EmI1GkoZtCZLjM/ND1K7gfG0jlxHuNFt95nn6Ib/AEeoy+DAIaIdz/dLHgOMZiCOSc06LCNvclA3eVp8I/VczycUl9TpfhIdBmoao327XbgFaUbnNwI6FEEKLaGGMYANFsCg2UqoeTmBYeHEHz4hFQvNHjYhawsXhKE0iuK2UbE+ShqXoESHa9J94W3jzGYy8BGs+a27txPIeSZFx9nqPSJEpU+88Tm8RHsU1rPgJNVqtc4/NJlNK0Golb+0Gx721cREt8WvTVc3wpkwut9oAH0nMjRzSFxyxq928tO4Mey6HhS5YpRXoK6kWX7kVi2bfjmFiL6g7KxQq6wdjugMSs8hkfCfkpXmJW3fZmlpXSVp2iaSUo0xZQrFpkJnRuSRO6XUbV73imxpc9xAa1okknYALo3Z/wCya8cA6tUp0Afw61H+oaQ0H1TpxTJYTcXRZ/sRvKEV2FzRcOc0gEw40w3TLzhxdMcwutUbyDDvR37rmGG/ZRa0yHPq13uBkFrhSg82lozD3V8s7QMaGw9wAgF73Pd6uOpRRaSoGe3Y8dWAG6q+OdpCJps3/N/NkTilfu6biA4EDmqFXrz5/wA3C5nxTy54koQ7fsdgxqTthd1dlxl7iT5kRx/noh6eK1qRllQkcWuJcPnqB/OCW1bjXQ/zz9N+nRRmrP8Aj5fyFxMc8sXy5MreOL9F2wDGvvJc0u2bFSm4FrQXaeF0agjNO8IrBexlKkQ95NUj4ZADRrppxO2+nRUTBq/dXLHDXMcrhMaGY34SB/nUrqlm8x+i7uDhmSnJbJJNwbimS3t0ykwveQGgak/QdVzTEcRNzXL4idGAjZo2+pJV4xXBqVwR3ucxsBUIaOuXaeqiw7s5QonMzNP9xDl7ycE8zUeom45qCv2EYFQyU2tDpgcdU4NQjgT5fsUM2i0iBoeihq3wpmHmOp0BHMOVlKMRPsy8upadD1nRBWtQTB0XmI3zHgAHXjBGyFEgSCSB0k+g/ZB7CLCKAjgR/Oqir21ODBAPn+ir9PtK2C3fSOXyOygsqvJ4J46qHyfJxXSSf/g2EJexsIngpZCBa9gdJiecIh2IMA6rmycY+xqVk0hauUIv2r03fIfNL+fELgzCHcFK2mVCbk9AoK151J6JbzJejVBhug3KHuMQa3TdJ69w5x5DkF47RLlkk+tBqC9k93dzOiX21MyXHivKNcOcROxj1U1WoAei8ritm0gO+qhrXOOwBJ9Fw7ErwOrVKjfhc4kDouwdoamak6mDlLxE8Qqvh/Ydg13811fh+THii5T7YjMpNriUkYgeRXq6d/8AWm8m+yxV/wCZi/AP1/k5zVtjv8kuq6J9VclF5Eyq8crYWToEoXT6VRtRhLXsIc1w3BBkFdl7DdrbvFnG3flota3NWr0SW1C2YDGSTkLti4bAGIMLiTinHZjG7q1qzavLH1BlIDQ8u10aGkGTMRGqqogb2fVOF4bSoCKbYmJJcXucRxc95LnHzKONXqB6qi9grTEe7c/EquZz4NOjDWupgTPeFgAbMjw6nThsrUabfb2Xm/wagbHquem5rZOh6D/K5zXMftsui13CYGp6bDzVQ7Q4YQ4upiR+Lz4wPVcn4j48stTjtr0UYcijplZdS8U8+ev8/nBSs/n8P8/WO4uWtGsA8dgR7+XzUVG4NVwZRGd7jAa0TJPXYfsuWsc5aoqeSKQzwOiXXdKATBlw5aEAwdzJ/kLqlvXBMctCEt7J9m22jJfDqztXu5f2t5AKu9qO0LLfETScWgVKbXtM5dZLXNJ4fCCOeq+h8XA8ONKXZz8k+UrR0AtbyQ9ekPwqsUMeGnxehkfVMTiLQwvdIaASSdYAEn6I5SR5EV/igoVGtqGGvJDXcnCPCURitJlxRLHRO7Xbw4bHy4Eciqz2gxpjmMfBNIHM5/5QRo4j8uup4I/D2Zm+Ey06iD9OYQ23afRoFaXrWuDKngdsAdj/AOLtj5bo194WuPgIZwP68kTeYYyo0sqNBDhHn5KlY/Y1rGllp13PpvPhD9Sws1AaZjlw4JkMUpNRijGyTtZZVHv79kFmUBwAh2m7j+b/AAklreuAlrllHtbXylrmNcQN/h3HHgUmoXnPfko8nhPLkUUtt+x0ctIvFhij3t0Jkbjgiqd7B1CqNK6DYOaD/bunNhf5zroOGmp9Vnn/AAZ4I/MUlxCxeRydUWJl0CpRcpTTeJ0RTXBfOziVoMNda5t0M6uBqVuyuHbJXH2FZJBJleVeS971DVK+q1bMMNIAgj/ZUNw8Df8AnmtqlePP6JLjNx3g7tvHRxHLkmwi5PYLdCc4uatw4NaXMZpmjQnjBVjwe/zyAIgx/pC4XhOVoAED2TS0tmjRpBjeNfSVZJw6ihW/ZM56xBVKVaTBESY8li9r8gnJ755YJdpyHFJ7i4ldyueztOqxpa1s5Rp6cFWsQ7I0wfFTHtC6eHzMftC8kZM5Uug/YvdWtK8e+4cxtQM/oOeQACTD4LtA7Lt0LlpW7H0jtLT0P7oN3YoT/wBQxy0n3Vi8rGyfg0dbx77SbG3BiqKrxsyl49ervhHumXZ+8rXFCnWrBrDUAe2m0khrTq0OJ+J0QT5ri47HM5n3XXeylYm1pguktBZ1AaSAPRsLPmxlqJtP2Pn1TsCZ6beykpWIc5orlozTDdnGBJ1BSqvjbLc6guMaACT5x+qpmPX769x3veVJZ8IaYyzpDAOO+p6nomppK2Lkzpl3gdm0f9GnmOsunQDdznTMBVnsPiba93U7um1lCmDkdHiqZjGaPwiAdNTqNdwqJeXlQh3eV3gEajO4+EaZZnbnzSnCu1lW0e11FoDQSKjXTBaTMTuDOo/2sWRWZs7D9qzX/c++ovcypQd3gc1xacsZX7cIJPouD4fed5cmtdPc+JcC6XS7gT6TAXRsS+0KldUH0206k1GOac0eGRG43HVU+8tWZMrM2Z2g0gabkc4XpS2aMLDtUK93RpUv6dLxFznwC+GOhoB2E+phXPtFUy2NQzq5uVgnQl+g9NfYFcexfC8jQ7hIHyn9D7qw2uO17oU2VXDLTB0Y2C7TLMfmIhoiPiK9xT6Pciw/ZpibHF9lVMuGtLNtUY74mid4dmjp5Je/FamFXTm0yXWoeQ6lMgNnemfwkcvfoDWsyy5pvOQZ25SD8OZsFrGn8BABgjlvqjMcpgtI2MQ4PEmToA4nfo4+53R/syzpL+0Vu9lKXA068tYZjxROQkGWu0PqFyjtRWebl9E1s5a7LTDn+LKYcAZ846wqpiNrVGUAuLWnTUkDrHA9eMIW8tng53OmTOaSSTz11VfjZXGXKKsySHeLXOUii5rhVYQ57gZaAW6iOOhGqDs7mTvBHODp+iBq1HGpNUukiZO5B0E89gpKfjfo3N7k6blUTyLJcjyVFktndQU0trgiNY8oVfti7SJaNNEzo3B2gTzjT6pyg/lu76/P+pf0evZZmXBO3qj6VZV2hdc90xo3ohfA+Ri+t1+f5OrCWhrWYHtIOx3WmHUu6GXMSOE8uSXVsVaOIR+CXlNwlw14SJHop3Caj+guSNrm8PCFp3pIOUFzuMJld021WEBuV34XRxSulcw7I0EZTB5zxWQin0jHIW2eJd5WdTILS0bHTdPKNFg2AWzaILsxaC7nAn3RdOxLgTseXA/smS43rQNs1pmVLa2zWNDWiAF5SpluhEFELOujLIHHVerHASsR0gdkmGRDPIfRMa1Rp0IDvMJPhj4aP/EfRE1KnFJyJ8tBx2jW4tKB/AB5JbUw23mcpk/3EfRTV668w05nEnZo34SVsJZL0zzURfc2bGvDQ12Z0kNzEmBuYJ0ChdaVGFwZWNLUZ2gtdPLbYou+uA17nBplwg1DpoNmtnh+6T1bprB4ZBedAASTO5k9Buux4+GSqUmR5Mi6iFuuajtCS48dMo83cuiUYjiop+GnlE6THHn1W+I4kWsLGiAd+JKW2luXPAgD02/yqMmRRAhjbImWck1KhlxM67ADbTieKV4gwvMNHh5cyf1KvFa1YKZB2A169FXrKxFWrlMho+Lhofwg8z8ghwTeSQU1xRNgOFMY2XSXHeB+v6pzaWAcc+kOnuzMwWgyJ6wmVK0a4CnT+IRHAQOAHHQIi+pimwkARvA4EGD9ZV3ERZQ+1bPC1o/Pr0EGPTxfJDdl3RUAjWAZPDYDTj+I+iHxW7zgHXWOMnUBe2dY08xb8UAN46mAP/0UClvRrWiz9pAO7p1mxLHtiYIicr8w1kRM+vJGXjA9jZGUt0h3igEcHT46Z3jh9JG2Rq25pggZmFgJ1hsak+ZEnnI5qHCqRfQYAJhvwzrI0ls9BtPlyThbK/VplpIjXeNxy0PEcilb6rT4nNBMmBvCsFzYuLxlaeo4DNsRy1n5LSr2NuXEkt0kmSQBruUj5kMcJRb7ooinKmVGtTNZ5nQnbXSOA6Iy2wotIkT1B11H4TznhxVktOw9R4zNq0iAYkEugjcFSXmBXFKmfE0kHlILZ4ddir8PmeFJcJSr1QLxZFtIisbBryACQI157bqDEcKqEEU3ZTOhjQ+Y4eikYXmNDmG5HLnHFN7Wg6RL5Hpr7ifmk+ZkyePfHKmvw+/7Xv8AoPGlPuJW7DA7nN/VqR0H7q1WeFsiCJ85KIDcxOn+kztKXAL5vLllPbKoxS6BKOA0jvTb7Iy5sQ1zQ0AQP9J1aWwY2TqTz/RBVNXOJ4foouTcqsb6IpIY7KJOUx5xohG25kOdvAGyZW5DhIBjqCPkV66kmbXYALbxPUcOKODoQ9raMZOUbnUzJPqUfb209Ahm0ujUbUGF++yhuaOR3RGiqBoEJdPmZSOe9BpAjm6rFvpzWJ3Jg0AWdjVFJswSQDI04DhKyuajRq0nyg/qtGXpDW6/hH0Qt1iPVHHlknSQL+lWxLiWKV82WnQdJ/E9zWtHXQko62o1QyHVGzOYhujZ6nkIUlWkC2SNTtJ1PpwCV31YtYWg78B+q7OHDGC62RzyOWvRLf3YMADNB111ceZ5Be0KD6r5GzRE/hE7xz0S2xu7VpmtUiNmAOcSepATCt22tWaND4G0MIQ5c0+oJsKGL2yDEKAY4Bokk77mSi7K1yCeKDtO0tvXqhrWvzaxLeXWU1dct6+yhm5J1JbKVVaE9xelxczKRBiT+LqOid4NhoaMztzsP36lKw/+oIaSSdNPn5K12zA0CSdfxdeGq6niwXZHme6PbdjWtLy3LUYSOZiZVc7WYq4Nc0dfoJ+hTjErrUjjB/wqldsc92xMkDbf+QVRmy8VQqMb2VO58JDfywD6CEyo05c0HQZmg/8AqOKmueztVzszabuu0Il2H1Gk5mx4piRxEBTLIn0OcaLDh1cObAJ8Wu2opjpzLj9F7hBh1QRlY0wyPwaCDHFhM680BYtObP8AhdDesMbqfUn5BM2OcauZoytLcrBp4gCQRHLURzVqdsmPH1CKhMDXR0HnGv0M+StdO6lg6hVSg/8AqZT1j9R7JhaXgYC1x228jyXC+I3Jv8r/AKOh41UhqwBo0S3EazSCNzyCKb4xq7KPn/hS0rWmIg/JcyCV22VNlWp4e4mSirTBg1xfJzH+4x7bK0NtWaa/JbCzp/m+SsWf9iWhLbhodlgnTcCR5EjindnR25Kajb0m/wCkQyuwHb5pGTPCtBKLPL4wB5IOhbGNit8YuP6bnD8In21UGGYrmaJKnhK9jGnQY22dyWfdHKU19ZnSEBc4keaNza6BSC8jW7+wQ9xe6wPQJdUuCd9FCK/iEbnn/NEHCUuwlSGdW4A80txLEg0ZZ8R4cgjbagDq4SeU6JrTw6mWnNTZr/aPeV7jXZtlP+99ViPrdmG5nRUcBJgQDAnZYm1E9ZHXt6VKmCRJLRAPiJ0HPZLTdtJ8TYjZoGpW9eq4gGNmiJ8kr72P7nnjyXfxYliWzmzk5sJu7gg53afkbx9VHZUmDxVPEd4O3rzUYpbucZd9Euu8SY3jJ5DVS5s8sn0wHY8VbZLjVdp2aB5ABU3FKo4+ya3Lq1X4Gw3nuUvqYO/d0ymePFQ+5hTf4J+wdA1LqY8LWOJ9dBP84LodakGg/NV7sHYZO8dzIHoBP6qx3cudlGw3/ZBmfPNoxfTE1wqk1pBO5+XRPwIBzat1hCYdbhgkiRHHml9/iTodTaOO/TouqkscFZE/qYJdmXTyJCiogZh7/oF6GSQJ6lDtLhXEDwncnhER5cVy8s3JtleONJFhoNhvnuq/iegPKR+yfOqkt6pLftlw5aE+hlTePK3QzItEdNwy02cQZd0aTx84KMuS5zqbtMsw3gdtCD6JVhmud25cTJ5CI0Tas7WmSfBOUN56fF7ru49qznyVMD7RBzf6jfC8CTx1I3A6/uh8KqmrTDnGXcU0xqnLSDvwPAgpXgtjUZMNJZ0OvLb+bKPzUuyjx3qhtTuYaEZbVp1Q1HB6rwfCREROk66g8tE3tsEftmaPmuJkhGJapWb066w3CLfhbGNkuJ8oAVexDEKbKjqcklrDUPhPwAwT59EtRvSCscVLiIWCvsVXm4uKrIpNc908i0DzJTWys6zh4yGD+3U+5/ZY8D9m8jztDdHuXMZq9+gHITqT6IHDKdYAeA+4/dWK1wxjdhJ5nU+6ZULVo39kSShHiZysDsLao4eI6IbHbFzGF7XaD4tACBxM9E7qVo0UdGuCSDqDoQePRDHTsw5za3dSq/LSHh/7jpM8yArPYWYb1PEn+aKd9i2m4hohvCOSMtLeTHzT5TjWgaYRYUNZOwRz6g4IatWyjKNlB3pUsnYaRu/crEI651KxbR459VuHRvw/RateQ3RYsX0PlfaRYexP37qjoe4kcpgewTyxtWAaNHssWKfropl0bWVINZDRAk9ePVeXIXqxBP7haJMMeWtdGmpR9CoZC8WJ3j/8i/kDJ9rNm3L4drxQPeGHFYsVmfoRj7PaTzqt3POqxYuZPsriE06pynXj+gQpdMzr6BYsS8X3HpdA1MADQAbcOZRFZ5NYf2iByALZOnosWLuYfsRDP7iXEa7obry+ilwmu4ZtVixR+cPwdDqncug6/RS2dy6Dr9FixcPIlZYuiGrcOMgnT0VX7w/e54lhaerTmJHyWLEzxkbIsOH+EQ0ADoAjaNd0brFiYxYbSruA0PyC0dcu5/ILxYp5rYUSKrcO5/IL2jXdz+QWLEcVoJkV3cOzDX5BFsruDRB+QXixLl0eZG6s7n8gtHV3c/kF4sWpI0EdWdO/yCxYsTKQJ//Z"/>
          <p:cNvSpPr>
            <a:spLocks noChangeAspect="1" noChangeArrowheads="1"/>
          </p:cNvSpPr>
          <p:nvPr/>
        </p:nvSpPr>
        <p:spPr bwMode="auto">
          <a:xfrm>
            <a:off x="155575" y="-1820863"/>
            <a:ext cx="5038725" cy="3800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spi1uk.itvnet.lv/upload/articles/48/48278/images/Janu-siers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124200"/>
            <a:ext cx="3733800" cy="28162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95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Grey Peas with Bacon</a:t>
            </a:r>
            <a:r>
              <a:rPr lang="en-US" dirty="0" smtClean="0"/>
              <a:t> perhaps is the most traditional Latvian hot dish. It can be served as a snack with beer, or as a main course. </a:t>
            </a:r>
            <a:endParaRPr lang="lv-LV" dirty="0" smtClean="0"/>
          </a:p>
          <a:p>
            <a:pPr algn="ctr">
              <a:buNone/>
            </a:pPr>
            <a:r>
              <a:rPr lang="en-US" dirty="0" smtClean="0"/>
              <a:t>Grey peas with bacon are usually prepared for Christmas time, but it can be eaten as a main dish, as well. People prefer to have it together with buttermilk or sour milk.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71800" y="152400"/>
            <a:ext cx="5715000" cy="1219200"/>
          </a:xfrm>
        </p:spPr>
        <p:txBody>
          <a:bodyPr/>
          <a:lstStyle/>
          <a:p>
            <a:r>
              <a:rPr lang="lv-LV" b="1" dirty="0" smtClean="0"/>
              <a:t>“’Pelēkie zirņi’’</a:t>
            </a:r>
            <a:endParaRPr lang="en-US" b="1" dirty="0"/>
          </a:p>
        </p:txBody>
      </p:sp>
      <p:pic>
        <p:nvPicPr>
          <p:cNvPr id="17410" name="Picture 2" descr="http://www.latvia.eu/sites/default/files/imagecache/gallery_400_watermark/med_Andris_Tone_AT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038600"/>
            <a:ext cx="3276600" cy="23329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20574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Riga </a:t>
            </a:r>
            <a:r>
              <a:rPr lang="en-US" b="1" dirty="0" smtClean="0"/>
              <a:t>Sprat</a:t>
            </a:r>
            <a:r>
              <a:rPr lang="en-US" dirty="0" smtClean="0"/>
              <a:t> in oil is a carefully canned sprat, which was cached in waters of the Baltic Sea. Packed in various different cans, </a:t>
            </a:r>
            <a:r>
              <a:rPr lang="en-US" b="1" dirty="0" smtClean="0"/>
              <a:t>Riga Sprats in oil </a:t>
            </a:r>
            <a:r>
              <a:rPr lang="en-US" dirty="0" smtClean="0"/>
              <a:t>are exported to some 30 different countries.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19400" y="381000"/>
            <a:ext cx="4419600" cy="1219200"/>
          </a:xfrm>
        </p:spPr>
        <p:txBody>
          <a:bodyPr/>
          <a:lstStyle/>
          <a:p>
            <a:r>
              <a:rPr lang="lv-LV" b="1" dirty="0" smtClean="0"/>
              <a:t>‘’Rīgas šprotes”</a:t>
            </a:r>
            <a:endParaRPr lang="en-US" b="1" dirty="0"/>
          </a:p>
        </p:txBody>
      </p:sp>
      <p:pic>
        <p:nvPicPr>
          <p:cNvPr id="16386" name="Picture 2" descr="http://www.ir.lv/upload/image_file/name/2011_09/31349/_protes_edijsp_lens-media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657600"/>
            <a:ext cx="3810000" cy="2221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2971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Sprat is a small oily fish that can be found in light salted waters, as the Baltic Sea. Usually sprats are used for fish conserves</a:t>
            </a:r>
            <a:r>
              <a:rPr lang="en-US" dirty="0" smtClean="0"/>
              <a:t>. </a:t>
            </a:r>
            <a:r>
              <a:rPr lang="en-US" dirty="0" smtClean="0"/>
              <a:t>Sprats are often eaten simply with bread and butter, flavoured with a little bit of lemon juice.  However, there are also plenty of tasteful recipes with conserved sprats and various vegetables.</a:t>
            </a:r>
            <a:endParaRPr lang="en-US" dirty="0"/>
          </a:p>
        </p:txBody>
      </p:sp>
      <p:pic>
        <p:nvPicPr>
          <p:cNvPr id="15362" name="Picture 2" descr="https://s-media-cache-ak0.pinimg.com/736x/7c/4f/e4/7c4fe44242b686c2ef2090beb04be1f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76600"/>
            <a:ext cx="3886200" cy="2914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6670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One of the famous desserts in Latvian traditional kitchen used to be the </a:t>
            </a:r>
            <a:r>
              <a:rPr lang="en-US" b="1" dirty="0" smtClean="0"/>
              <a:t>Bread Soup</a:t>
            </a:r>
            <a:r>
              <a:rPr lang="en-US" dirty="0" smtClean="0"/>
              <a:t>. Made of black tasty bread, flavoured with raisins and other dried fruits, cold bread soup can be a perfect refreshment during the hot sunny day.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‘’Maizes zupa’’</a:t>
            </a:r>
            <a:endParaRPr lang="en-US" b="1" dirty="0"/>
          </a:p>
        </p:txBody>
      </p:sp>
      <p:sp>
        <p:nvSpPr>
          <p:cNvPr id="18434" name="AutoShape 2" descr="data:image/jpeg;base64,/9j/4AAQSkZJRgABAQAAAQABAAD/2wCEAAkGBhQQEBQUDw8PDw8PDw8PDw8QDxAPDw8QFBQVFBQQFBQXHCYeFxkkGRQUHy8gIycpLCwsFR4xNTAqNSYrLCkBCQoKDgwOFA8PFykcHBwpLCwsLCksKSwpKSksKSksKSkpKSkpLCkpKSkpKSwpKSkpKSkpKSkpLCkpKSkpKSksKf/AABEIALcBEwMBIgACEQEDEQH/xAAbAAACAwEBAQAAAAAAAAAAAAAAAQIDBAUGB//EAD8QAAIBAgMEBwUGBAUFAAAAAAABAgMRBBIhBTFBUQYTImFxgZEyQlKhsSMzYsHR8BSCkuE0Q6LC8QcVU3Oy/8QAGAEBAQEBAQAAAAAAAAAAAAAAAAECAwT/xAAeEQEBAAICAwEBAAAAAAAAAAAAAQIREiEDMVFBIv/aAAwDAQACEQMRAD8A6BJCJIigYIdioEiVgSGAJDsCHYBpDQIaACQIdiASJISRJIoLEgGgBIkkCRJIgEiSQJEkigRJCJIBpDsCJJACJJAiSQAkTQkSQAkSQkSQDRNEUSQEkSRFEkBIYrgB4hIdgsSsRSQ0hpDsVAh2AaQAiVhJErACQ0gRJIgEhoCSAEOwJGbG7RjSte8pv2YR1lLyA1pFNfHU6ftzjF8m+0/CK1ZzozqVVepLqqfGMJW0/FPe/wCWy7zk4vpHh8M2qMIznulO37b87mLnpuYWu+9sX+7o1qluOXq4+stfkZqu2qt7KFCH/sq5nflaB4raHSirVvepljwimkl4LcjZ0beudyzNtqN7aJb7eL+hjnlW7hI9jSpYuotKkF3U6Sf/ANtHEx216tOTjPEV4zT1i6EKbXkdyO2cqUYvV/I30MUpq00qndJKS+Yu7+sS6/Hg6m363DFVV3dlCXSaql/iazffZnua+FpJ/wCFw9+bpU/0NOH2VCX+TQXhRpr8id/WuWPx4Wj0rr8K7/mpxZth0vrR3yoTX4k4P5NI97hej1FST6qlfupQX0R6Cjs6lb7qn/REs5fU3j8fM8P0wm/aws5LjKjJzt5W/M6WG6V4eWkpulL4aqy28WrpeZ7fF4ONOm2uzbdZfI5e1OjNLG0XGcF1sYt0qnvKXBN72u41Mr6Z6Y6NWMleMoyi90otSXqixHyqnh50pZsNWnQnyzWi+5/3TO7szp5UpPJjqWm7rqat5uO5+XoWZytXx2PdIkijB4uFWCnSnGcJbpRd1/Z9xoR0czGhEkBJDQkNASQAAHi7DsA0AWGCGAJErAkNIgB2BIlYAsNILDSAaQ7AkSsAsreitd6K7SV/M85SinKVad8rV+09XdXtruja1/Tuezb2JcHBLdv8+1b1dl5nktu7SagoRvdrW0vd5fmznnlp0wx2o6QdKpVW4wbVJO3Z944EcRmulF+Ld/Vk44aMpWnKyvuT9dTs4fY1LK7SbbWl3ovA48pje7276tnXpl2TsiNZ2qVLcox3vzZ2P4N0LRimox3X108TzlWnKjOys7vsvVPXvXke8wmGcqKVVqU7atbjc/qOef8ALn0sS+erOxsjFSjx1asefxNCdN+y2lxWpq2dj1fW6feTbFe0ws76vVnVoVLHntn4q53cNJMrDtYKGbU6SqqC1ONDaMYLTV/IqljMzu2UdDGbXi1Zxurl2CxqaeWyk08t/ZT4XOK4Jm3Axysfo+PbUw1XDVHCrCdsz7UoSUfFPiu8VPGQqJxlG8XprvXej7licVSjTbruCp21z2y/M+K7fxtJ4mo6EHCk5PIo2s/BcL77HPLHT04Z8utJbHrzwVb7OWaE9cnu1I/lJX39/ifSMFi41YRnB3jJXXNc0+8+ZKWejms1KErwvq7tNNHq+glaXVzhK/Zcan9etvo/M6eLLcc/LjqvVIaEiR3cQiSEhoBgAAeOGkCGADQDQDGgGgAkhIkQFhpAiSQAiQDQHl+lONcKsVa6yq653fDk9zXgeK6YYOcftYZnTtFyjbWnybXwPmtOB6Xpu/tfKP0ONQ21J8pN3z05JNSfGUVxvxSs/E5W9u2O9dPH0q672zr4bHuNsjunw3u5rxWz6FVt0H1E9bw1lTvyy+1HyujlzwM4auLsn7Ue1H+3nY5ZYyu0za9o49Te+zXBPiW4TpXXpqzcZpbnO7frc5EoZne6/UU8Nfi7m8ZxYy/r26+L6T1p/wCYop7lBL6l2E6XVY2v1c++UE352OB/Atb7Px0Ru2ZRU5OOidvh0fKK776CpJHsMB/1DjG3W4eN/ihJx+WpuxP/AFEp5fsaU3P8ckor9TwtSlTXG77luCUIW0mtO7+xna8I9TX6d1pbpwp24RSbfq2TXT+tCH3ind2vkjdfI8jJxa7V1yairfItjQjZdtO+iSb3+A3V4T49XX6d4mLjlqxtKKkrRjddzVidTp7iWvvnD+RQT/mSujxmIvGVruD52N2DxklFx9u60as7eTG6vHH46eL21Ot97Ntp+9KU1fmrspjUlJrLlknyvcz4anOo9IO17a6L5cT1Wxdh2V2t2rlNqMI993v9DN23NRdgsM1GMbXk9WuV9E5Pgvq91z1nR2koZknd6Z5c5a3/AE8jzWK2hGknGk80nvqbtdzyp63/ABPU7PQqV4Pv/U147JdRz8stnKvTEhDPU8pjEgAYAAHj0SRAkmBJDRFEkBIaIkkQSQ0RuSQEkNESSAkiSIokgPJdOtntpVEuy+w3yklf6P5Hzyq7Jn2fa1WHUThVTcarjCLSuozb7LfLxPkm0aK3WScXLXi/H98ThnO3fx3pgWLTVqmvKXvLufMsp1ZLWnV8E3YwV4tFDkYjpdV15Y2V/tcPTqfiSyy/qg7ldSrRlp9tS7uzUivkn8znxxUlxLo7RfvJPxVy7qai3qk3piItaaSjOP0ua40rK9OVNTta6k156pGFYqHGmvK6L6GJp8YtLlclya4q/wCAmnpKHP72GvzFHB1E/wDLV+dakv8Acap06cvea9CiWChfSo/RDlDjWujSmlZzw9nzqxf0ua57PhLL9rSi7atZm2/SxzqVGnH4pedl8jbSrJPsxin36sxcm5ja2rYsJ2z1pTtwWndxizvYLo9Qp2btfR8ZS+bsvI89RxUpOye/hwO7Gul7UktyEy2XHTr0pxj93BLvl2pem5fMlVxyXtu9ldJ+F9ORgoVePC10ymVZXd/tJXeVLSEV+Yt0km0ZTzybe9u57PofDsStuVk/F628rHh8ViuqSTs6s2o04LXV6XZ9K6P7O6jDwhL27Zpv8b3/AKGvBj3tjz5dadEYkM9jyGAAAwAAPGpjTIJkkyCaY0yCY0yixMaZBMaZBYmSTK0xpgWJkkytMkmBYmTTKkyaYFeOwqq05QfvLR8VJap+qR8/6QbCbnKdPO4OU32oOEtG05KPGOl7xbtxsfRkzzvSLHTwjdTq1WwtZx62DunSqJWzxa3XVvNeuMptvG6fMcTgm+/w3mCrhu7yPaypUsTHrVenTclCrbWWGnL7uo7b6ctzfB/6uLtPZlWhNwqJO258GuaOWnbbzeUTR0qlFPhb6FEsM/Fd2oVlTLqaJJLiXU6a5masRjAsjSfAm4hGsk91zGq3uJRh+9GaqVJspp4jX2dTdRz/AA28dPqSytTKLaNJpp7muJ0KdBPWpUs+5NtswxpNvWaXzNdHDxk7OU5PuSRnVXcW5Nyi3JX3vh32XA6EKWSObey2GFp0455txXJ+9+pRV2i6vZpxy5tILRyl4ITC2pc5GnoHsR4jFSxNXtQovsX3Sqe7ZdyPp6OfsLZaw1CFPTMlebXGb1k/X6HQPfjNR4cruhIkIDTJgAAAAAHirjuV3HmIqy40yvMNSAsTJXKsw8wFykNMpUiSkEXJklIpUiSkFXJk0ylSJJhFykFWmpxcZpSjJWlFq6afBlakTUgPK1+iM8PUdTCWqU5JxqYefvQl7UPxL5rTjqZ9sbP7EI1MyjlXUzqaTgv/AAVb8VqlPc7a2PaqQq1GNSOWcYzjykroxcW5k+NYzBuErNbv3oU0KKlJKUsibs5Wvl77H1LaPQyjVjaOam17NnmS7tdbeZ5TaHQOvSbcEqsOcdZf07zncbHSZSvO47Yc4xcrRcYtJzg7p3u4+qTZzqdBncjhZRummrcHdWfgZajV9UYvbc6YlQb3Gqjgox1ldvguHmaMLa/smuNO++I9L7YlUa9lKPDTT6FtOL4myngnwi/Q24fZM5Ps05Mltq9RhoYNzdkeowez6eGpZ6nam9IQ4zl+UVxZdgOj9aK7NC8nxm8sV67zeuiFaq71qkFda2bk7fCkkkl5lxwt9s5Zz1Hi8bWlVm3N35JaLyXBckeu6E9F2pKvWja2tGL3t/G+7kd3ZvROhRebL1k1rmnqk+6O47J1x8eruuWXk61EwEB2ckgIodwGAXAAAQAeGuFyFwuZVZceYqzBmKLcw8xVmDMBdmGplGYlnAvUySmZ1IamBqUyamZFMmpgalMmpGVVCaqAalImpmRVSXXgbVMmpmKM2SUr8W/oEWYzAUqq+0hFv4t0l4PeeK2z0Mam3Sd1yfZkvHgz2lGabsv+WZtryhSac3KKkr3avG/F3X5mMpK1MrHjNn9Faua7hZc20kekw+wqcF20pS4vW3gv2xQ2vSS0rwSettU/mvHmVPbFKTsqspPuhJr6JEkkW5ZV3Nl4Og193TvfS/HyZ2qcEl2Uku5WPO4Cm5cOytya3rjc6MabXsTcO694+huMuohnNW0ZQdqsdPjhqvQ30a0ZK8WmuaKiwBDAYxAAxkR3AAEAEhCGUeBuFyIXMqlcLkLhcCdwuV3C4Flx5iu4XAtzDzFVwzAXKZJTKMw8wGjOLrjO5lNavZAa5YnlvNdFZd714vl3LvOdgY75Pgr+Y4Vb6viNjqKd/BbkTz8L+L/IxRr6aFkZX3hF8JWejNFbtq0tTLBGmIVinsyDd3CPH3UbsBsiF75UvIdjfhdLDUNt7wScVZWa3GCWFcW77n8jp0qug5xuVHHc7aPWL4PUoq0ZU/tKHjKHCR1cRg04u37ZmpQyqzAswGPjWjeOjWkovfFmo87m6jExa9ir2ZLhrx+h6ACSYyNwAlcZG4XAYCuFwJARADwNxXARGhcLgIAuK4DsQFxpisADuO5EaAkAhgQkzHiZao2yRixVMDq4ON6Urb7GOnLTwLNj4qzs+JpxeD1vFeK/NBFVNmiEzLSlzNMYlGmnUNMZmBOxbGqBujI0Uqpz41S2NQDr0qxrpSucnDtnSoysio0z3FFVIcqhVUnppuA4e1YZpRt7rXq+H75HoGc2lSU6l/dg73+KRvzASuMjcLgSHcjcLgSuFyNwAlcCNwA8GIYEaILDHYCNh2JWCwEbBYnYLAQyjsTyhYIjYMpNRJKIVXlITo3NOQfVgcqeGcXdHQwe0rrLU0a3MsdEqng78CI2SoRlr/qQUqFu8x0oyh7L8uBqjjvih5rQotrUynIWvHRtpfwb/MqltBfAn33/ALDYuhE00oHNjtHX2LLvuyf/AHF8L+VNv/cNjuUWXqo/+TgU683xqvwgofU20aMvhXjOWZ+i0COpnS1bv9CmVR1NI6R4y4eXNkI0Pibl3bo+hoTKLKcVFWW5fu5O5UmSTAsuCZC47gTuFyNwuBO4XIXC4ErgRuAHiB2ACNCwJAADQxAESSHYAAdgSGADSJJAAE0iSQABJIkoCAofVj6lCACX8OhrDLkAAWRw65FsaQABbGJdFCAIsRJMAAaY0wACVx3EADuO4AAXC4AArgAAf//Z"/>
          <p:cNvSpPr>
            <a:spLocks noChangeAspect="1" noChangeArrowheads="1"/>
          </p:cNvSpPr>
          <p:nvPr/>
        </p:nvSpPr>
        <p:spPr bwMode="auto">
          <a:xfrm>
            <a:off x="155575" y="-1820863"/>
            <a:ext cx="5695950" cy="3800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data:image/jpeg;base64,/9j/4AAQSkZJRgABAQAAAQABAAD/2wCEAAkGBhQQEBQUDw8PDw8PDw8PDw8QDxAPDw8QFBQVFBQQFBQXHCYeFxkkGRQUHy8gIycpLCwsFR4xNTAqNSYrLCkBCQoKDgwOFA8PFykcHBwpLCwsLCksKSwpKSksKSksKSkpKSkpLCkpKSkpKSwpKSkpKSkpKSkpLCkpKSkpKSksKf/AABEIALcBEwMBIgACEQEDEQH/xAAbAAACAwEBAQAAAAAAAAAAAAAAAQIDBAUGB//EAD8QAAIBAgMEBwUGBAUFAAAAAAABAgMRBBIhBTFBUQYTImFxgZEyQlKhsSMzYsHR8BSCkuE0Q6LC8QcVU3Oy/8QAGAEBAQEBAQAAAAAAAAAAAAAAAAECAwT/xAAeEQEBAAICAwEBAAAAAAAAAAAAAQIREiEDMVFBIv/aAAwDAQACEQMRAD8A6BJCJIigYIdioEiVgSGAJDsCHYBpDQIaACQIdiASJISRJIoLEgGgBIkkCRJIgEiSQJEkigRJCJIBpDsCJJACJJAiSQAkTQkSQAkSQkSQDRNEUSQEkSRFEkBIYrgB4hIdgsSsRSQ0hpDsVAh2AaQAiVhJErACQ0gRJIgEhoCSAEOwJGbG7RjSte8pv2YR1lLyA1pFNfHU6ftzjF8m+0/CK1ZzozqVVepLqqfGMJW0/FPe/wCWy7zk4vpHh8M2qMIznulO37b87mLnpuYWu+9sX+7o1qluOXq4+stfkZqu2qt7KFCH/sq5nflaB4raHSirVvepljwimkl4LcjZ0beudyzNtqN7aJb7eL+hjnlW7hI9jSpYuotKkF3U6Sf/ANtHEx216tOTjPEV4zT1i6EKbXkdyO2cqUYvV/I30MUpq00qndJKS+Yu7+sS6/Hg6m363DFVV3dlCXSaql/iazffZnua+FpJ/wCFw9+bpU/0NOH2VCX+TQXhRpr8id/WuWPx4Wj0rr8K7/mpxZth0vrR3yoTX4k4P5NI97hej1FST6qlfupQX0R6Cjs6lb7qn/REs5fU3j8fM8P0wm/aws5LjKjJzt5W/M6WG6V4eWkpulL4aqy28WrpeZ7fF4ONOm2uzbdZfI5e1OjNLG0XGcF1sYt0qnvKXBN72u41Mr6Z6Y6NWMleMoyi90otSXqixHyqnh50pZsNWnQnyzWi+5/3TO7szp5UpPJjqWm7rqat5uO5+XoWZytXx2PdIkijB4uFWCnSnGcJbpRd1/Z9xoR0czGhEkBJDQkNASQAAHi7DsA0AWGCGAJErAkNIgB2BIlYAsNILDSAaQ7AkSsAsreitd6K7SV/M85SinKVad8rV+09XdXtruja1/Tuezb2JcHBLdv8+1b1dl5nktu7SagoRvdrW0vd5fmznnlp0wx2o6QdKpVW4wbVJO3Z944EcRmulF+Ld/Vk44aMpWnKyvuT9dTs4fY1LK7SbbWl3ovA48pje7276tnXpl2TsiNZ2qVLcox3vzZ2P4N0LRimox3X108TzlWnKjOys7vsvVPXvXke8wmGcqKVVqU7atbjc/qOef8ALn0sS+erOxsjFSjx1asefxNCdN+y2lxWpq2dj1fW6feTbFe0ws76vVnVoVLHntn4q53cNJMrDtYKGbU6SqqC1ONDaMYLTV/IqljMzu2UdDGbXi1Zxurl2CxqaeWyk08t/ZT4XOK4Jm3Axysfo+PbUw1XDVHCrCdsz7UoSUfFPiu8VPGQqJxlG8XprvXej7licVSjTbruCp21z2y/M+K7fxtJ4mo6EHCk5PIo2s/BcL77HPLHT04Z8utJbHrzwVb7OWaE9cnu1I/lJX39/ifSMFi41YRnB3jJXXNc0+8+ZKWejms1KErwvq7tNNHq+glaXVzhK/Zcan9etvo/M6eLLcc/LjqvVIaEiR3cQiSEhoBgAAeOGkCGADQDQDGgGgAkhIkQFhpAiSQAiQDQHl+lONcKsVa6yq653fDk9zXgeK6YYOcftYZnTtFyjbWnybXwPmtOB6Xpu/tfKP0ONQ21J8pN3z05JNSfGUVxvxSs/E5W9u2O9dPH0q672zr4bHuNsjunw3u5rxWz6FVt0H1E9bw1lTvyy+1HyujlzwM4auLsn7Ue1H+3nY5ZYyu0za9o49Te+zXBPiW4TpXXpqzcZpbnO7frc5EoZne6/UU8Nfi7m8ZxYy/r26+L6T1p/wCYop7lBL6l2E6XVY2v1c++UE352OB/Atb7Px0Ru2ZRU5OOidvh0fKK776CpJHsMB/1DjG3W4eN/ihJx+WpuxP/AFEp5fsaU3P8ckor9TwtSlTXG77luCUIW0mtO7+xna8I9TX6d1pbpwp24RSbfq2TXT+tCH3ind2vkjdfI8jJxa7V1yairfItjQjZdtO+iSb3+A3V4T49XX6d4mLjlqxtKKkrRjddzVidTp7iWvvnD+RQT/mSujxmIvGVruD52N2DxklFx9u60as7eTG6vHH46eL21Ot97Ntp+9KU1fmrspjUlJrLlknyvcz4anOo9IO17a6L5cT1Wxdh2V2t2rlNqMI993v9DN23NRdgsM1GMbXk9WuV9E5Pgvq91z1nR2koZknd6Z5c5a3/AE8jzWK2hGknGk80nvqbtdzyp63/ABPU7PQqV4Pv/U147JdRz8stnKvTEhDPU8pjEgAYAAHj0SRAkmBJDRFEkBIaIkkQSQ0RuSQEkNESSAkiSIokgPJdOtntpVEuy+w3yklf6P5Hzyq7Jn2fa1WHUThVTcarjCLSuozb7LfLxPkm0aK3WScXLXi/H98ThnO3fx3pgWLTVqmvKXvLufMsp1ZLWnV8E3YwV4tFDkYjpdV15Y2V/tcPTqfiSyy/qg7ldSrRlp9tS7uzUivkn8znxxUlxLo7RfvJPxVy7qai3qk3piItaaSjOP0ua40rK9OVNTta6k156pGFYqHGmvK6L6GJp8YtLlclya4q/wCAmnpKHP72GvzFHB1E/wDLV+dakv8Acap06cvea9CiWChfSo/RDlDjWujSmlZzw9nzqxf0ua57PhLL9rSi7atZm2/SxzqVGnH4pedl8jbSrJPsxin36sxcm5ja2rYsJ2z1pTtwWndxizvYLo9Qp2btfR8ZS+bsvI89RxUpOye/hwO7Gul7UktyEy2XHTr0pxj93BLvl2pem5fMlVxyXtu9ldJ+F9ORgoVePC10ymVZXd/tJXeVLSEV+Yt0km0ZTzybe9u57PofDsStuVk/F628rHh8ViuqSTs6s2o04LXV6XZ9K6P7O6jDwhL27Zpv8b3/AKGvBj3tjz5dadEYkM9jyGAAAwAAPGpjTIJkkyCaY0yCY0yixMaZBMaZBYmSTK0xpgWJkkytMkmBYmTTKkyaYFeOwqq05QfvLR8VJap+qR8/6QbCbnKdPO4OU32oOEtG05KPGOl7xbtxsfRkzzvSLHTwjdTq1WwtZx62DunSqJWzxa3XVvNeuMptvG6fMcTgm+/w3mCrhu7yPaypUsTHrVenTclCrbWWGnL7uo7b6ctzfB/6uLtPZlWhNwqJO258GuaOWnbbzeUTR0qlFPhb6FEsM/Fd2oVlTLqaJJLiXU6a5masRjAsjSfAm4hGsk91zGq3uJRh+9GaqVJspp4jX2dTdRz/AA28dPqSytTKLaNJpp7muJ0KdBPWpUs+5NtswxpNvWaXzNdHDxk7OU5PuSRnVXcW5Nyi3JX3vh32XA6EKWSObey2GFp0455txXJ+9+pRV2i6vZpxy5tILRyl4ITC2pc5GnoHsR4jFSxNXtQovsX3Sqe7ZdyPp6OfsLZaw1CFPTMlebXGb1k/X6HQPfjNR4cruhIkIDTJgAAAAAHirjuV3HmIqy40yvMNSAsTJXKsw8wFykNMpUiSkEXJklIpUiSkFXJk0ylSJJhFykFWmpxcZpSjJWlFq6afBlakTUgPK1+iM8PUdTCWqU5JxqYefvQl7UPxL5rTjqZ9sbP7EI1MyjlXUzqaTgv/AAVb8VqlPc7a2PaqQq1GNSOWcYzjykroxcW5k+NYzBuErNbv3oU0KKlJKUsibs5Wvl77H1LaPQyjVjaOam17NnmS7tdbeZ5TaHQOvSbcEqsOcdZf07zncbHSZSvO47Yc4xcrRcYtJzg7p3u4+qTZzqdBncjhZRummrcHdWfgZajV9UYvbc6YlQb3Gqjgox1ldvguHmaMLa/smuNO++I9L7YlUa9lKPDTT6FtOL4myngnwi/Q24fZM5Ps05Mltq9RhoYNzdkeowez6eGpZ6nam9IQ4zl+UVxZdgOj9aK7NC8nxm8sV67zeuiFaq71qkFda2bk7fCkkkl5lxwt9s5Zz1Hi8bWlVm3N35JaLyXBckeu6E9F2pKvWja2tGL3t/G+7kd3ZvROhRebL1k1rmnqk+6O47J1x8eruuWXk61EwEB2ckgIodwGAXAAAQAeGuFyFwuZVZceYqzBmKLcw8xVmDMBdmGplGYlnAvUySmZ1IamBqUyamZFMmpgalMmpGVVCaqAalImpmRVSXXgbVMmpmKM2SUr8W/oEWYzAUqq+0hFv4t0l4PeeK2z0Mam3Sd1yfZkvHgz2lGabsv+WZtryhSac3KKkr3avG/F3X5mMpK1MrHjNn9Faua7hZc20kekw+wqcF20pS4vW3gv2xQ2vSS0rwSettU/mvHmVPbFKTsqspPuhJr6JEkkW5ZV3Nl4Og193TvfS/HyZ2qcEl2Uku5WPO4Cm5cOytya3rjc6MabXsTcO694+huMuohnNW0ZQdqsdPjhqvQ30a0ZK8WmuaKiwBDAYxAAxkR3AAEAEhCGUeBuFyIXMqlcLkLhcCdwuV3C4Flx5iu4XAtzDzFVwzAXKZJTKMw8wGjOLrjO5lNavZAa5YnlvNdFZd714vl3LvOdgY75Pgr+Y4Vb6viNjqKd/BbkTz8L+L/IxRr6aFkZX3hF8JWejNFbtq0tTLBGmIVinsyDd3CPH3UbsBsiF75UvIdjfhdLDUNt7wScVZWa3GCWFcW77n8jp0qug5xuVHHc7aPWL4PUoq0ZU/tKHjKHCR1cRg04u37ZmpQyqzAswGPjWjeOjWkovfFmo87m6jExa9ir2ZLhrx+h6ACSYyNwAlcZG4XAYCuFwJARADwNxXARGhcLgIAuK4DsQFxpisADuO5EaAkAhgQkzHiZao2yRixVMDq4ON6Urb7GOnLTwLNj4qzs+JpxeD1vFeK/NBFVNmiEzLSlzNMYlGmnUNMZmBOxbGqBujI0Uqpz41S2NQDr0qxrpSucnDtnSoysio0z3FFVIcqhVUnppuA4e1YZpRt7rXq+H75HoGc2lSU6l/dg73+KRvzASuMjcLgSHcjcLgSuFyNwAlcCNwA8GIYEaILDHYCNh2JWCwEbBYnYLAQyjsTyhYIjYMpNRJKIVXlITo3NOQfVgcqeGcXdHQwe0rrLU0a3MsdEqng78CI2SoRlr/qQUqFu8x0oyh7L8uBqjjvih5rQotrUynIWvHRtpfwb/MqltBfAn33/ALDYuhE00oHNjtHX2LLvuyf/AHF8L+VNv/cNjuUWXqo/+TgU683xqvwgofU20aMvhXjOWZ+i0COpnS1bv9CmVR1NI6R4y4eXNkI0Pibl3bo+hoTKLKcVFWW5fu5O5UmSTAsuCZC47gTuFyNwuBO4XIXC4ErgRuAHiB2ACNCwJAADQxAESSHYAAdgSGADSJJAAE0iSQABJIkoCAofVj6lCACX8OhrDLkAAWRw65FsaQABbGJdFCAIsRJMAAaY0wACVx3EADuO4AAXC4AArgAAf//Z"/>
          <p:cNvSpPr>
            <a:spLocks noChangeAspect="1" noChangeArrowheads="1"/>
          </p:cNvSpPr>
          <p:nvPr/>
        </p:nvSpPr>
        <p:spPr bwMode="auto">
          <a:xfrm>
            <a:off x="155575" y="-1820863"/>
            <a:ext cx="5695950" cy="3800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8" name="Picture 6" descr="https://encrypted-tbn1.gstatic.com/images?q=tbn:ANd9GcTu71y51Gxg2pzayPdKUfT2vlf_v5RiXtGTVSutpVTjZHRdDbsM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657600"/>
            <a:ext cx="3810000" cy="25421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81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A burgundy </a:t>
            </a:r>
            <a:r>
              <a:rPr lang="en-US" dirty="0" err="1" smtClean="0"/>
              <a:t>colour</a:t>
            </a:r>
            <a:r>
              <a:rPr lang="en-US" dirty="0" smtClean="0"/>
              <a:t> soup smells really nice when steaming in a bowl – it’s </a:t>
            </a:r>
            <a:r>
              <a:rPr lang="en-US" b="1" dirty="0" smtClean="0"/>
              <a:t>Beetroot Soup</a:t>
            </a:r>
            <a:r>
              <a:rPr lang="en-US" dirty="0" smtClean="0"/>
              <a:t>. Especially in the cold time of the year, this soup is like an elixir of renewal. The soup usually is served with sour cream and a few peaces of black or white bread. Traditional Latvian</a:t>
            </a:r>
            <a:r>
              <a:rPr lang="en-US" b="1" dirty="0" smtClean="0"/>
              <a:t> Beetroot Soup</a:t>
            </a:r>
            <a:r>
              <a:rPr lang="en-US" dirty="0" smtClean="0"/>
              <a:t> is without meat or mushroom. However, today it’s often flavoured with these ingredients.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algn="ctr"/>
            <a:r>
              <a:rPr lang="lv-LV" b="1" dirty="0" smtClean="0"/>
              <a:t>“Biešu zupa’’</a:t>
            </a:r>
            <a:endParaRPr lang="en-US" b="1" dirty="0"/>
          </a:p>
        </p:txBody>
      </p:sp>
      <p:pic>
        <p:nvPicPr>
          <p:cNvPr id="19458" name="Picture 2" descr="http://realfood.tesco.com/media/images/Beetroot-soup-with-sour-cream-h-2bacea3f-cb78-4a58-9de8-4eef8cd04e99-0-472x3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495800"/>
            <a:ext cx="3048000" cy="2001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Rye bread is Latvian speciality. This recipe is for bread made of parboiled flour, Plaucēta Rupjmaize in Latvian. Hundred years ago the baking of rye bread was a weekly activity in every country household while nowadays this is a rarity, because to bake the read </a:t>
            </a:r>
            <a:r>
              <a:rPr lang="en-US" dirty="0" err="1" smtClean="0"/>
              <a:t>ry</a:t>
            </a:r>
            <a:r>
              <a:rPr lang="lv-LV" dirty="0" smtClean="0"/>
              <a:t>e</a:t>
            </a:r>
            <a:r>
              <a:rPr lang="en-US" dirty="0" smtClean="0"/>
              <a:t> </a:t>
            </a:r>
            <a:r>
              <a:rPr lang="en-US" dirty="0" smtClean="0"/>
              <a:t>bread  one needs a real bread stove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67000" y="152400"/>
            <a:ext cx="6019800" cy="1219200"/>
          </a:xfrm>
        </p:spPr>
        <p:txBody>
          <a:bodyPr/>
          <a:lstStyle/>
          <a:p>
            <a:r>
              <a:rPr lang="lv-LV" b="1" dirty="0" smtClean="0"/>
              <a:t>‘’</a:t>
            </a:r>
            <a:r>
              <a:rPr lang="lv-LV" b="1" dirty="0" err="1" smtClean="0"/>
              <a:t>Rye</a:t>
            </a:r>
            <a:r>
              <a:rPr lang="lv-LV" b="1" dirty="0" smtClean="0"/>
              <a:t> </a:t>
            </a:r>
            <a:r>
              <a:rPr lang="lv-LV" b="1" dirty="0" err="1" smtClean="0"/>
              <a:t>bread</a:t>
            </a:r>
            <a:r>
              <a:rPr lang="lv-LV" b="1" dirty="0" smtClean="0"/>
              <a:t>’’</a:t>
            </a:r>
            <a:endParaRPr lang="en-US" b="1" dirty="0"/>
          </a:p>
        </p:txBody>
      </p:sp>
      <p:sp>
        <p:nvSpPr>
          <p:cNvPr id="20482" name="AutoShape 2" descr="data:image/jpeg;base64,/9j/4AAQSkZJRgABAQAAAQABAAD/2wCEAAkGBxQSEhQUEhQWFBUWGBgXGBUYFhQYFhgYFxQWFxQYGBQYHCggGBwlHBQXITEhJSkrLi4uFx8zODMsNygtLisBCgoKDg0OGhAQGiwkICQsLCwsLCwsLCwsLCwsLCwsLCwsLCwsLCwsLCwsLCwsLCwsLCwsLCwsLCwsLCwsLCwsLP/AABEIALcBEwMBIgACEQEDEQH/xAAcAAAABwEBAAAAAAAAAAAAAAABAgMEBQYHAAj/xAA/EAABAwIEBAMFBwIEBgMAAAABAAIRAyEEEjFBBQZRYSJxgQcTMpGhFEJSscHR8ILhI2Jy8SQzQ5KishUWU//EABoBAAMBAQEBAAAAAAAAAAAAAAABAgMEBQb/xAAkEQACAgICAwEAAgMAAAAAAAAAAQIRITEDEhNBUQQiYQUUFf/aAAwDAQACEQMRAD8Ay8IQihGC4D6tBkYIqMEjRBgjBFRgkWgyEIAhCRokGQoqO0JFBUCmsHyxiKgDi3I06F1vopzDclM/6lQmNQFShJ+jn5P2cPHhyKSgK0enynhWxOZ090vS5ewg/wCmDeLlWuGRyy/yvCtWZcXoudarW4Dg7j3YnZN6nKeEc2wg9in4WZ/9XjfpmYZ12daJiuQaBHgeWlRmL9nrh8FUE9Ch8UjSP+Q4n7KgHowenuP5ZxNLVhI6i6iHktMEEHoVDgdEf0xlpjuVyaCslG1lPU1XKmLLikw9DmRRfZB1yJmQgoBNB0CAuQSgGziEUocyBMlgIEZFQQwpQQjICqIYQrkdcgkBGCKChQJBgjBFCEJGiDhGCKhCRaDBGRArrylymHD32JHgF209C7ueyai26RPLzx4o9pEDwXgdXEuim2G7vNmj13V6wXA8Pg2gn/EqxOY6egTmpxlraYawBrLtAAAhVHHcUfVIay50lbRgonh/o/fycuFhEhxjjznPbBsNkvh8dVqn/DpuNuiPwTl5rQHV7u1A29Vd+EmYgBsdBqtUmec2UwYfEWPuzZAcLiDbKRutRFEF2mo+qRfgxeybQ00ZkzCV/wALiT+SXbSqgHwugdAr/VwX4R6IaOHi4t1RQ8Gdfa6hgQVIYUvAvqVbanDKbj4hfsifYWQdJCVMf8SB+1OgAiwTDiXCcNXDveNAJ33VpOEp9AgdwemRJEToE6sFKnaZkHGOSHN8VB2YdN1VMVhalIw9pb6L0K7hDNGktP0CYYnlxtZsPDXDSSPyWbgdnH+trZgjaqOKq0TjPsvc6XYZw/0n91RuKcv4nDmKtJwHUCR8wocDth+pPTG4ejh6ZzGtkYPUOJ0x5x3nQZk3D0Iel1NPKL5l2ZIZ0OdFB5BfMgzJLOjByKDuKSgJRMyDMgOwcuXImZAgXYMjNKTlCCgSYqEMokrgUFpioKecO4fUrvDKTS4ntYeZ2SnLnB34us2kzTVzvwt3K3LgfBKWGYGU2gAam0k9SVcOPscv6f1rhwssp/K3IHu6jamIcHZb5Puz36oeYeJ/4hDYAbZsaRpC0HF4nIwkAGB1CybFnNUeRoXE+V1q0oqkeRPmnyyuRHV3ujLMSZlSXCKYZ90E9UWlhpT6jSa0TMfkpTMmh7hK5c4NJkfkrbw45QOoVG4XXHviNRsrxw0zBOy1izJon6J8M76pRpBumFXEhoiYUdxXijaTM7XbHQyLKhWTWIxbKY8RAVa4lzVSYfCQSdhpPdZjxvmF9Z5zVDE2AsFH4bFDOJ0STBs0v/7G58hgJJ+8jDF1nDomvB2BzQWwAp2lTHS3bdPAsjGm2oTOv5JXJUJkuNlJE7AR3R8LTa3v3KVjGlKdDMfzdGxDzYmzWn5p/WeNAB5pF2Fbl8RRYB6tbMG5RbsnLMMx7Ie0OJ2ITfDuhhaIA+qUOMiA0QOqYWVfjnItB/iLGg9AFRuLchBp8GZk6TotpY+dbd903xfDRUEH4ep1UOCOiH6JI8+Y3lPEUxIAcOyha1NzDDgQe4W+8Q4C5kmlLh0P7qs4zhbHyKzBJ2Ius3E64fpMkzIcyuHF+TIk0TboVW8ZwetS+JhI6i6VG65bGmZDnSRK6UUX5BYOXZkjmXByXUfkF5XJHMhR1H5ARURhVRBRXGkr8Zxr9woKqMKqQyBWDkXgn2vGU2H4W+N3k28ephHjK/30a97POAfZsM0kf4lQB7z5/C30CtgEXIak2NYBtbumOMrBskOj6haLCPPnNzk5MYc14wNpG0OdIn+6oNC6nONcT96DTdr9D5KDNZrNTB+hWcnZcFgd1TkZOk7yojE4kkmT/dN+J8aFh8xsmT8WMszA6oSJkye4KC6oBtMyrBxvn2hgiaYDqlVoHgbYCerzZUfDcc92B7oSfxHT0Vaxv+K8vNiSSZ3vMpqVB42yS5g5txGMeS95azam0kNA2nqUlwrG4gtNJhc5v4ZNvXZMMLRB3/Q9yp3heMNAgsaHEDvv17qXI1XGhzhOWy/43EmJhoNjtfol8Xwptm+7cyBBMnW159VIUOYc1xDLXsXWEOO0dVKPx8mMweyACwCHd40ny2U2x9V8K6/BV2MHuqzxl0aTrsYcP1UCOPYljo95Ua5pP3jY+Uq61HmoGBpFMbXLnSD4gLATG5nVBj+XqFRpc6XRPibmNUnYfPZO/oqXojuBe0DE0iBVd7xhMkuALgI2iPNWzBe0Oi85XtLRaHRY/qFm2N5XxNEE5WvgSQx0kWBNvvRO3QqJpYm5GhHzHzTT+CcEb2OO0osR2ul2Yxro8XfXQd1h2H4i4RvAsDpeP56qSwvGKhPhfBOx0MawVSl9IfG/RtVKvbwkX07oalNxFoJ89FkTObatNwz2AsOinMDz1Lbm5N1SZm1WzQsPUqC+We6cjG/ia4nysq7gecKboGim6XGaJALntCdipD41mmJd/SmvEOHU6jbtA7n4vRKsx9F+kHulTRpm6YLBSeI8LqU9iW9d/ko+lGYAiQVoFfDMP3nD1/dRGL5Va92anULXdCBB+Wihx+GsZlG4xy1RrA+ENOxCyzGUTTe5h1aSFtmOoPpPLKliPkR1Cyzn6jlxZI+80H10KmPw3XJWyAzIcySQquo/MvopmQJNcig8qH7QjtakQ4IwcFoeeGyLZ/ZRyucPRdVrDLUrAQNxT1HkTqsl5fw/vcTQp/jqsHpmE/Rel8U4NbHoPyCBoZcUxraLT7wiNiqDxbjofOWR84KkeZmufWaypLqdrjX1SdThbHWpOmLEEfwrOV+jVFTr8UbBmZ2MaFVziXFC7e/bqrdxgNpy2o0A/RQTuHkgHIPEfD1tf4d1F1svq3oacF4E/FPBdLW+UuPkOic85OYx1PDUohgJqAD733QT5X9VN4zHsw1D3jgc5htOnmkTEy8gwRvlVGEueXEj3jznMC0kyfIJXeWNQSwjsPTBzXIAA8tY33SpolxDWt2J7wBMx5I7YkibAkucZMk3mNSp7gtMEAVGsZ4nZahGgs4F7bAkAOA3E9gl/Zq31VIgcfwp9Ah4bnaSYcOos4Ob93X66rqWPAgxfceiv1LDiq7UupMBluaYaHRBiY8r6EwLJnxLk337TUptFN2WcrZyzOs6ze57adE1exRl1Ku8T4mmCSBvA+nkpCljJbD23Ey4ACfMD7th8vRQ+Ko18I8srNg3EyCHASPC7capWhxMOPYxv1MGOySTWzRtPROcPMOiwtqDAANhlbcu6RYKx0qg0c54BM+AWH4h4dzGpnVU/DYrLLmtaTcTlzaTEx0vbS6XxPM5a05aTDE2J7X2RTYpVHZbcVi6dMOMsLWEzmPhgddI38wVmHHsbTrVnOpBwEmHGxI28I0/NNMfxSrXM1HTsGjSJkADoErwrCl7micoPzIjrsrUeuTK+2Br9pLdU6w9br/NVN4rhbHNgC4JA2sRIN/W29lXK1N1N0OnaLRaLFNUxu0ySYGkkj1F4843CSr07Sw2/DuEhSxERt6p+yoMoMRbVLKyJpTVMPgcTUNmglT2CFbcE+ShMLii05TYnQ7HyU/wXiJZVgmZVp2c7i4ui1cC42GnLUBae4I+qtVPFyJBEdiorAFjxcA+YUjT4YzVpLOw0+SpMHFj7C0i89uqmqVINHdVB1erhyS50s/F08x+qfYDmWlU8DH5naW6noqTJdodce4UMQzNoW/C6JJ/ssJ9pOHLalNxEG7D2IuvRTTIjQQsX9r7PevdlguYA4wLmNbdYKTSTs0jbi0ZQShDkYIyoyAyrl2ZckAtKEFFRgFRJbvZbgDW4lQjSnmqu8mtIH/k5q2jieOPvMoHw3nvss29imGAfi6+7GNpt/rJc7/0Cv8AgqfvQTq5xn9lLKQn9mdWN9k5bgGUmOc+5dN+wU3h8P7tncqj+0fjfumZGfFGUBLRSKXxfEtxWLyB3gYRM7uJs2fqnPExFZuV5cLgQIgZRYbdioXglM026Bz3AucTrLr/ALfJSmGpSReYvAvo2TMHoCuacsnXxxxkgea8UKtVtFh8FJonpncAX/IQPQqPYzI7MPifLdZggaDtbVIYprnAmfE9zsx6Akmyd4JsNaDdwHxdpnT6Knqhx3dErwXh3vA9w+4Adhcm3np0U9QwQMOEgkE3iTcEx2JdEdY7phwggNDd3EHMX5Q0HSct9IOov1TpuKdTENe3SQRcQBeSB4jbWeptsg2x+aBdd0Q0udDR4fEdALDVrZtNxMxCnsJh6jmh2bRwkfeHglsAnWxgR111VZ4ZiTTcXioNR4QAOg3BAm+nRXmhxxoozmaNTOoGUjQA630TREsaIDjXCTUYaVQthwgudEMnK4GXAlzt4A1GoF1nPGeWKjKjjh8xphxDRq+BFy3aSbRePIrVar2uMi82DjoAJgxHXbskMRlIe8wAW3JMCZsSI8R8VydgknWh/wBMx2jj6lIEOAI6aEHRNMRiC74cx0sRfyT7juO97WeQGgDwtyiA4AmCReZ79vJNcK0hzSBObYTMj+y0WMmbuWLwdh+Hn7wi4hu5JM3OwUwKTBkLTly6ncmfEHTsSYjpCQw7ix3iMzB1mCCdDv8A2Tyi4PLQBDXayJ8QcN+n+2yhtt2aKKSoeVCZuQSTtIkSMpiYiCPmepTXiNH3rTm+PUGw3Ig2H8g7KQqVmxGS4BbYiLCBPbb5dU2qEB25JkSB+w7k+qVjqip1mFriHSCLFp2KkuHPzNI6XI7fwfkl+YcIC0VWQHXzAToIG8389lHcLd44B2OkdCf0V7iRqRIBogjfTyQ0sZlcCdWn57IpqBhvadJ6X06DX6JPHNDri0j6qYumPkjaNG5Z4wHtsb2haNw5geIGq84cM4g6k4OafNanT4licTh6dPCEl73DMQY8IInM77req3So5+9l8xnDC8EDKeomfosxxWIdwnFENpQ18uadxcZmidI/Ihafjn+7pwzK0xtr3WX8R4g7iGGx7H+J+Dd73D1Pvw0lr6ZP3gYMT17BJ7KdtGlcF4s3EUBUo36tOrev+6zHmuqDjXRdpG/exH0Vx5I4ZUw9J1So0saaehsSdZy7DXXqs4xmIz4sj1+pSk7KhgomJp5Hvb+Fzh8iQEnKeccb/wARVj8X6CUwhWjF4YaVyLC5MVjpGARmhDCCTTPY+/NRx1Man3Tvnnb+i0Pl2oGkjpafJY77MOK+4xzGuPgrj3Tp2JvTP/cAP6itvwWAy0agHxyb79lL2XHRKVmyJnQE/osw43w81sTiHu+GjQdUA/zEkD8lZcDxKpTa9jxJmB2CTxDHfZcU9jZe9gYBaSLmPqpcrLUWmZdQ8JBiRP8ALHVOMW/3bCSIOVxA21i/f02Teg4OYDBDgIcNwRAcD0uPqi8ccWMqZwbQL63EkdhvZc/ujs9WVWpXy23AI6+VusH6qVE5ehdaTtN5MaxdR2FpgvaTDiXNJt+EaDr/AGU3Soy8QXBsEGCJIdrF+llo6M43RIUWjwsA8Q08UeIgXMSBbe3dLU6ZIjICZhrZ3OltTO3n82bQGmGgkA+sbiQU+FV0jK0DMDBfGVvhiWxuLQdfNQy0DicG5uUuzeIjKLeI3zAkzlIjTySj21rBkU7xEwPhDcxJMnptslKDWUw4lxc7SYgbQAG6Xm5MXRrAveZucxGogmbE/rs7ul2BoNgeLOaXNPi2jUAh2giJ/LVPOaOKBmGe85X1HwxhAPhGWLDbqZ1jyUPTfFbOIyxYRDZH3gPN0qF5rxUtYwTYTtBcTlmBoIkz6bKluiX9K/haWeqACIEGfT+5V54Tw3K0PAEz8LhM5fEB/byVb4bhzTGeDBIA8JmSbA2seisb3lj5DgD8QANiXai0x+U9kSdhFdVRX+ZOEPZVNRjXObBe7KPC0aEt7D6JpwnGDMBMA210nuNP7eatfEq7SQBMFsu1FxMgAHwz12EKp8YwApPzNBa0kgjdsXIi5i6cXeCWmsktSpum7yHfCYmCZ0gfJOC69yXRaSBfUHTXb5lNMBQdUaQZDTHim5GwvcTOo6m4SeOwjRZoDLbW0013mDaDqp90Xo73wy5Rfci5EzbTew1tCisbwyo1xcxvhJtDgb3JAv1BTzCVCRNpOvf5n+SnjMVl+IiLiJm+xyj+Sqtp4JaTWRjUpy12aTOU6G1tL6XCK1wdTyybWvqOx8hZOamJzRlaXRcnTTRRtDV3czF/vX9bpLISwOuD8MdXqtpNsXO16dSvQ/LfBaeCw7adMRaXH7zidS4rJ/ZDw73mIfWd8LPC3u+AT8hC2fEvhi6Fo5kskPxGuTIN7/JV72fcObL8onO51SoepzlwHlJiFJcRqkMqO3DXR5wYTv2e4UNwznNF3OiTMQ0Rb1lQss1loec1433dFx2II+iw3gzg+q+qe8eQsPyV89onGSKVSmLOkNiZudCD0VF4fRysiIuL7xGnqmxL0ip8RqZqtQ9Xu/NN0txMRVqD/MfzSAKpaM3sNmXIsrkxWOQUcO7IpcuD0zMUY8gggwRBBGoIuCvTHJXGhjcHSr2zluWoOlRtn/M38ivMoctF9jXM4w+IdhqhiniIyk6NqgQPLMLeYaigTNQxuEsXG3iN/WApThWDAp9S/wAR/T6Jlx8w1saaqew7Iawf5QPopSyat4KbzFyNSrZn0x7uqQfE3cx95uh272Wcc0coY6nRP+EK4Ny+mfFpuw3OpsJW71qsEACZ3SuHotIEGT31A6AbIfGm7K8rSo8m8IYRUOeWuaIyuBBBJ6G4KtjKBAE3IaRc2gyZie5W0cx8oYbFgirTBcZykCHCNw4XCzLmPkDF4bNUpE16e4JHvABsNj/NVnyQe0a8c41RCiuYLIAgz00vM7fsiZgBIBbvobgjr1/NMaePaXQQc15kGR2IImyVp12uiSMug0mwv33WVGtkw+s15AI8EANaTMSbzf56aJvXeBJDh4SQIEk3MCB3J+nojna4nKTMRHXUgW1RHV/DAsN4i8/7j8kgHOZgcxz5lsyAdZ000gwZ8+ihMXgzWxIaLsbJnTvEnpJuntKoTqJDRqZP8/snDTkuAYdluNdbkH1RbQ+qYTEYlzaNr5XSxs2zCPFeeuvUapPh/D/e5XwGucACCSQHA+J9zaRtpPqj8Ql9IwQCCTB3DRNutuvdNcM9zAPDnBERmy3JESneME1mxejhqrnFjWtDmkkvdJbcm7QzXylMuOYd8EkzlEvMQ0E+FoaN9D1KlaNSq0/A0Cfun8QEyS7oNe/dRuMwrn1RSfU8EFwdbLuS60yknkb0NsLxXI0DpEazoes+cR8kjVxYcDLBJJuSbzZPH8FykHMCL3I6CRvvom9fDtabeITrFpjaTcAqv4kZIqoSwHp2JkDZOMHSbHvH3F41gdJt1TnjLw2lazrTsQ0x4fK1u0JbhbgGtsDGo3O9v5tsqbxZKqxMVKjgQwQ06GBbyKbYqoMpsZaPWB/tqpJ7wGmCPLebER0F/wCXUe2iatVlNgL3ON4BJIEE2GyUVbCbpGv+zDhZZh6IIgmajv6jP6wrtxOraFGcq0zSw+Z4ykQ0T2CNWrZ3Fbsxj9IDmB7vcPDBL3DK0dXGzR84VorOGFwlOm0zlaGz3A8R85VV4qS0EjVhzjzacw/JVL2ecVrYnE4suJNGpSe+DMZ2luVwB3iR6qI+y5NYEOanGriB8z56A+dykIiwEgfnui4utNRxF3THYJSkwiJ1O/VL0VHZQeMOmvU/1H6Jo1LY901Hu6vd+ZTYlbJYOeTyHBXIkrkUKx9CMAk2+XqjSgkO1Gjprt1B7JNpSjXJg0eguXOJHH8No1R4qjW+7qDf3jLEnzs7+pXXDHNTaew+kSCvOfIPN54dXJcC6hUgVWDaNHtH4h9R6L0PhMVTqUmVKTg5jgHNINnApJZHdoNXfBJkDYdIR6FcOsBP+bb06pPEU2huZ0fsmdPFyRlBP5fNGitosDGBo/MlI5feC9m/U/shwxJAzfJLtsCqJKbzh7PsPjGEhuSps8a+vUdisJ5l4HiOH1MtUSJ8NQTlPn0K9UA2UJzHwRmLplr2tLY3EqJQNYcnpnmjh3GCx8zJEm/fWR/NUoMcHOJI8p6qc5v9ndTClz8OC5mpbf8A8T+ioorHTz6z3WXU17tbLacS5sA9IuNJF/CbaH0XfaJaBc+YiR1iVX6WNtc37G8RBt5JyzF5h06eR2/nVR1KUrJRlVskCXmcs3gjQOA0nzSbqYkFr9IjuRqdfP5d0yFWNDEn1sZ/ZKDFOiGxYHxb5Tr5aH5lFDsfUQ45pJAmJBi+2mmiTNINdIIdlF5MkTpB3v8AmmX2gOFhfeND890i6oQXRv8A3gHvZLqLsP6uJcWEx4mibxI8ctLemt/VFFVrp1LTEE/pPqm1WuC0iIiJkRmO9h9PMprTqRqTEWA/nmn1wF5HNelLfFGUhxabE6gEHvcXQUHhgG9t+umu+/1SLXZnBjA5zjo0AuJ/pi6unLfIrjD8W6Ih3uAe8+Ij0sPmqUcE9vhX+EcGxGNfFEZWWl5u0dT3OvhF+sStZ5a5Rp4RoFMX+8/7zj1J/RSHCmMptDA0NDdMotG1hop/CQdCFcV8Ib+jpuDBohsSI0VN4rhXUHSJyn6LQKdmhUD2lc0CiG0acOe67j0H905JUKEqwRfGK2ehUj4ix0Rr8JVe9nWDfTz1XRTpto1B7sX1bbM86mYsPqjtx+ZhI0I03B6JN2JyUjTH3z4v9I29T+ShOimk9DCjRzGT6fui8TqinTc52jQSP0Ce0TFxcKn87cYFRwpM0b8Z6u2HomlbCT6oqrigQuRQtjmDQuQLkAPwFwCIJ16JRptOqmxpMEDolGpJ1o6FKJiDgq5+zzm9+BqBjyX4Z85m/wD5l2r2fqN/NUsJZjiE0JnqfBvbWpyCHiAQQZFwmrgWrCfZ/wA5O4dWcXZqlB48VMHQ7ObOhWmcI9ouCxjsmY0Xk2bUgA+ThZDRcZIvGDxFpCkMPWDpVfY8t8k84RV8RHVJMbRLV5iBrsjhnhjshAUNzfxaphcO+rTYHFovOg7lUSHZhw57mPE9FmHtE9nlJxNSkMjzuND5hS/K/M+JxJNQuaRpEBWcOq1Piv6KOtmvejzBxPAVKDwyo0tPfQ+R3SNOpf8AVekeYuSqWNpllRsH7rhYtPULEuPez/GYav7vKHMN21ZhsdD0PZJx+gpJvBX24m4Ov8/2Tmk6o8eBj3xOjXOGvYeauHAuS6FGKmKf7w65NGeo1cr1Q5heA2nhabQBuGCI6AKP4l/y9mQYbgeLqWZh6p/py/8AtCl8NyNxF4P+CGD/ADVGj1IBPRbbguJ0THvgym822ie3RTdCk0kAAR16qupPYwal7NsUR4qlMG1m5nHymApLBezanP8AxD31Ijwshlh8z+S1PifDjScXN0TOtUDhcX67pFbEeAcKwVBhbQoilsTfMfNxufmk6oyvkXA239ClqbyGbOg+sIKTg4wNem6bEsAUacPlu+x7qy4WmS0GAovDYaYnbQjVTeFYANZhOJMmQ/PHGvsmGc4XdoB3WFuq1K9Q1ajruP8AAFcPaNxk16vu2GzTc6iVUsJh3B0nM7009FMnbEh7RefgaBf5/PYKc4dw9pEHVNMPw7w52m/8slft7abHPecoaJPp+qLKr4RnNzhg2F7Tc2aP8x0/dZc4kySZJuT3UrzFxl+Lql7iQ0WY3oP3KiFpFUZTm5AQgR0ORMkTXI+VcgByHSCOq6bQgD0ZtRTQ+wIclQUjmPVGY/unQWKCoErTqhEDkLXBACtQiExeBKdwOyIAEyGjTfZt7RWsa3C413gFqdX8I2a89O61vBkS17CHNNwQQRHmF5ayjYBWDl7mLE4W1GqWt/ATLP8AtOiGilKj0txTjFLD0TWrPDGNEkkx/usE9pPtZdjWOw+FBp0HWe8/HUHQD7rfqq1zLxPEYsg4iq54GjZhg8miyiMJTax4JaHRNjppaeqBNjrlXmvEYF4dScHN3Y67T+y3bk72kYXGAMeRQrfhcfCf9L9D5FefazAXS43P8HohFIDROxHrxjwmXHMCytTLXAdj0PVedeB88Y3CABlUub+F/iHpNwpqr7WMU4f8tk9i78kYGnRZsfQNB0PYCNjEgo2HxFV9mQwdSL/JVRvtPmPf0XO/0uEfIhJ1PaXTB8FB/q4BYPj+HQuVPZfqfCPCTUipO5TSrzf/APGC7wW7U3GXeTdws/4l7TMRUaWUWClP3iczvTYKnVXve4vqOc9x1JMn6q4qjOTvR6M5U9pGG4m80Ax9OrlLsroggRMHrfRSeJ4W4TFwvM+BxT6FRlWk4sqMMtcNitf5b9sFF7Q3GtNN+heASw9+rVVJgptFyfhnRGUoaWHtJF/JR2L9pXDWNkYhruzQSflCruO9sGGb/wApj3+kD6pdSvIXyg+NQfqleZ+N08JgatYkCGkN7uNgAsY4l7YMS4n3NNjBtm8RVP5g5lxWNj7RVLmjRgswf0hNIhzQpwzmZ7XE1R71pdmgmHCTeD+hWm8sYvD4kE0XDPux1nj06dwsVaxOcPWLHBzXOa4aOaSHD1CeCFJm146o3Dio6qQwAgydILf7LJ+Y+OfaXnJLaQNh+I/iISPFeMV8SGtrVX1A3TNH1gX9VGmmFPUtzbwCUUMHRCWLvdjumIA00GRdl/kovkUAG913XIufzXIyGA8rswXLkyDgUdpXLkAKsQ7yuXJDsMSgXLkDDsS1N8LlyAFg9I1wNVy5MkTc0FHauXIAHKOiTdTXLkCC16QgJL3K5cpZtFYD+6tKAlcuSRTDU2yiVKYK5cmSNKlG4Svuly5MzayC5gO11y5cqECGwjuJXLkgCFFhcuQMAhCLIFyQ7DEAmQIRSAgXIBhSEK5cmI//2Q=="/>
          <p:cNvSpPr>
            <a:spLocks noChangeAspect="1" noChangeArrowheads="1"/>
          </p:cNvSpPr>
          <p:nvPr/>
        </p:nvSpPr>
        <p:spPr bwMode="auto">
          <a:xfrm>
            <a:off x="155575" y="-1820863"/>
            <a:ext cx="5695950" cy="3800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http://tofufortwo.net/wp-content/uploads/2009/05/finnish_rye_bre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038600"/>
            <a:ext cx="3352800" cy="22370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971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These </a:t>
            </a:r>
            <a:r>
              <a:rPr lang="en-US" dirty="0" smtClean="0"/>
              <a:t>buns can be used as appetizers, as part of a light lunch (with cup of bouillon-soup) or as a part of a party table. They are best straight from the oven, but can be eaten frozen or re-heated as well. Usually they are made from flour, milk, pork, onions, yeast, sugar, salt and eggs. This dish is always prepared for and a must at Christmas.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228600"/>
            <a:ext cx="6781800" cy="838200"/>
          </a:xfrm>
        </p:spPr>
        <p:txBody>
          <a:bodyPr>
            <a:normAutofit/>
          </a:bodyPr>
          <a:lstStyle/>
          <a:p>
            <a:r>
              <a:rPr lang="lv-LV" b="1" dirty="0" err="1" smtClean="0"/>
              <a:t>Latvian</a:t>
            </a:r>
            <a:r>
              <a:rPr lang="lv-LV" b="1" dirty="0" smtClean="0"/>
              <a:t> </a:t>
            </a:r>
            <a:r>
              <a:rPr lang="lv-LV" b="1" dirty="0" err="1" smtClean="0"/>
              <a:t>Bacon</a:t>
            </a:r>
            <a:r>
              <a:rPr lang="lv-LV" b="1" dirty="0" smtClean="0"/>
              <a:t> </a:t>
            </a:r>
            <a:r>
              <a:rPr lang="lv-LV" b="1" dirty="0" err="1" smtClean="0"/>
              <a:t>Buns</a:t>
            </a:r>
            <a:endParaRPr lang="en-US" b="1" dirty="0"/>
          </a:p>
        </p:txBody>
      </p:sp>
      <p:pic>
        <p:nvPicPr>
          <p:cNvPr id="21506" name="Picture 2" descr="https://encrypted-tbn1.gstatic.com/images?q=tbn:ANd9GcSF4e8zGBBsRLXqAPF9abzBOdm2tR2aojQvs2tqsIcmWhcwKOm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962400"/>
            <a:ext cx="3657600" cy="2450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</TotalTime>
  <Words>423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Latvian tradicional food</vt:lpstr>
      <vt:lpstr>“Jāņu siers’’</vt:lpstr>
      <vt:lpstr>“’Pelēkie zirņi’’</vt:lpstr>
      <vt:lpstr>‘’Rīgas šprotes”</vt:lpstr>
      <vt:lpstr>Slide 5</vt:lpstr>
      <vt:lpstr>‘’Maizes zupa’’</vt:lpstr>
      <vt:lpstr>“Biešu zupa’’</vt:lpstr>
      <vt:lpstr>‘’Rye bread’’</vt:lpstr>
      <vt:lpstr>Latvian Bacon Buns</vt:lpstr>
      <vt:lpstr>Thank you for your attention!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Tradicionālie latviešu ēdieni</dc:title>
  <dc:creator>User</dc:creator>
  <cp:lastModifiedBy>User</cp:lastModifiedBy>
  <cp:revision>8</cp:revision>
  <dcterms:created xsi:type="dcterms:W3CDTF">2015-01-20T00:20:18Z</dcterms:created>
  <dcterms:modified xsi:type="dcterms:W3CDTF">2015-01-20T01:31:18Z</dcterms:modified>
</cp:coreProperties>
</file>