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8" r:id="rId8"/>
    <p:sldId id="261" r:id="rId9"/>
    <p:sldId id="262" r:id="rId10"/>
    <p:sldId id="269" r:id="rId11"/>
    <p:sldId id="270" r:id="rId12"/>
    <p:sldId id="263" r:id="rId13"/>
    <p:sldId id="264" r:id="rId14"/>
    <p:sldId id="265"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4ED84F-770B-46DC-B7A7-A38001ECE760}" type="datetimeFigureOut">
              <a:rPr lang="ru-RU" smtClean="0"/>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4ED84F-770B-46DC-B7A7-A38001ECE760}" type="datetimeFigureOut">
              <a:rPr lang="ru-RU" smtClean="0"/>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4ED84F-770B-46DC-B7A7-A38001ECE760}" type="datetimeFigureOut">
              <a:rPr lang="ru-RU" smtClean="0"/>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4ED84F-770B-46DC-B7A7-A38001ECE760}" type="datetimeFigureOut">
              <a:rPr lang="ru-RU" smtClean="0"/>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4ED84F-770B-46DC-B7A7-A38001ECE760}" type="datetimeFigureOut">
              <a:rPr lang="ru-RU" smtClean="0"/>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4ED84F-770B-46DC-B7A7-A38001ECE760}" type="datetimeFigureOut">
              <a:rPr lang="ru-RU" smtClean="0"/>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4ED84F-770B-46DC-B7A7-A38001ECE760}" type="datetimeFigureOut">
              <a:rPr lang="ru-RU" smtClean="0"/>
              <a:t>27.01.2015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4ED84F-770B-46DC-B7A7-A38001ECE760}" type="datetimeFigureOut">
              <a:rPr lang="ru-RU" smtClean="0"/>
              <a:t>27.01.2015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4ED84F-770B-46DC-B7A7-A38001ECE760}" type="datetimeFigureOut">
              <a:rPr lang="ru-RU" smtClean="0"/>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4ED84F-770B-46DC-B7A7-A38001ECE760}" type="datetimeFigureOut">
              <a:rPr lang="ru-RU" smtClean="0"/>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4ED84F-770B-46DC-B7A7-A38001ECE760}" type="datetimeFigureOut">
              <a:rPr lang="ru-RU" smtClean="0"/>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A73B1-C2DE-4D2C-986F-3B2DDBC4E22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ED84F-770B-46DC-B7A7-A38001ECE760}" type="datetimeFigureOut">
              <a:rPr lang="ru-RU" smtClean="0"/>
              <a:t>27.01.2015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A73B1-C2DE-4D2C-986F-3B2DDBC4E22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348880"/>
            <a:ext cx="7772400" cy="2376264"/>
          </a:xfrm>
          <a:solidFill>
            <a:schemeClr val="bg1">
              <a:alpha val="65000"/>
            </a:schemeClr>
          </a:solidFill>
          <a:ln>
            <a:solidFill>
              <a:schemeClr val="bg1"/>
            </a:solidFill>
          </a:ln>
        </p:spPr>
        <p:txBody>
          <a:bodyPr>
            <a:noAutofit/>
          </a:bodyPr>
          <a:lstStyle/>
          <a:p>
            <a:r>
              <a:rPr lang="lv-LV" sz="6600" dirty="0" smtClean="0">
                <a:latin typeface="Times New Roman" pitchFamily="18" charset="0"/>
                <a:cs typeface="Times New Roman" pitchFamily="18" charset="0"/>
              </a:rPr>
              <a:t>Latvian traditional recipes</a:t>
            </a:r>
            <a:endParaRPr lang="ru-RU" sz="66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r>
              <a:rPr lang="pl-PL" i="1" dirty="0" smtClean="0">
                <a:latin typeface="Times New Roman" pitchFamily="18" charset="0"/>
                <a:cs typeface="Times New Roman" pitchFamily="18" charset="0"/>
              </a:rPr>
              <a:t>Quickly salted cucumbers</a:t>
            </a:r>
            <a:r>
              <a:rPr lang="pl-PL" b="1" dirty="0" smtClean="0">
                <a:latin typeface="Times New Roman" pitchFamily="18" charset="0"/>
                <a:cs typeface="Times New Roman" pitchFamily="18" charset="0"/>
              </a:rPr>
              <a:t/>
            </a:r>
            <a:br>
              <a:rPr lang="pl-PL"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buNone/>
            </a:pPr>
            <a:r>
              <a:rPr lang="pl-PL" dirty="0" smtClean="0">
                <a:latin typeface="Times New Roman" pitchFamily="18" charset="0"/>
                <a:cs typeface="Times New Roman" pitchFamily="18" charset="0"/>
              </a:rPr>
              <a:t>Ingredients</a:t>
            </a:r>
            <a:r>
              <a:rPr lang="lv-LV" dirty="0" smtClean="0">
                <a:latin typeface="Times New Roman" pitchFamily="18" charset="0"/>
                <a:cs typeface="Times New Roman" pitchFamily="18" charset="0"/>
              </a:rPr>
              <a:t>:</a:t>
            </a:r>
            <a:endParaRPr lang="pl-PL" dirty="0" smtClean="0">
              <a:latin typeface="Times New Roman" pitchFamily="18" charset="0"/>
              <a:cs typeface="Times New Roman" pitchFamily="18" charset="0"/>
            </a:endParaRPr>
          </a:p>
          <a:p>
            <a:pPr>
              <a:buFont typeface="Wingdings" pitchFamily="2" charset="2"/>
              <a:buChar char="§"/>
            </a:pPr>
            <a:r>
              <a:rPr lang="pl-PL" dirty="0" smtClean="0">
                <a:latin typeface="Times New Roman" pitchFamily="18" charset="0"/>
                <a:cs typeface="Times New Roman" pitchFamily="18" charset="0"/>
              </a:rPr>
              <a:t>1kg small cucumbers</a:t>
            </a:r>
          </a:p>
          <a:p>
            <a:pPr>
              <a:buFont typeface="Wingdings" pitchFamily="2" charset="2"/>
              <a:buChar char="§"/>
            </a:pPr>
            <a:r>
              <a:rPr lang="pl-PL" dirty="0" smtClean="0">
                <a:latin typeface="Times New Roman" pitchFamily="18" charset="0"/>
                <a:cs typeface="Times New Roman" pitchFamily="18" charset="0"/>
              </a:rPr>
              <a:t>0.5l water</a:t>
            </a:r>
          </a:p>
          <a:p>
            <a:pPr>
              <a:buFont typeface="Wingdings" pitchFamily="2" charset="2"/>
              <a:buChar char="§"/>
            </a:pPr>
            <a:r>
              <a:rPr lang="pl-PL" dirty="0" smtClean="0">
                <a:latin typeface="Times New Roman" pitchFamily="18" charset="0"/>
                <a:cs typeface="Times New Roman" pitchFamily="18" charset="0"/>
              </a:rPr>
              <a:t>0.5 tbsp sugar</a:t>
            </a:r>
          </a:p>
          <a:p>
            <a:pPr>
              <a:buFont typeface="Wingdings" pitchFamily="2" charset="2"/>
              <a:buChar char="§"/>
            </a:pPr>
            <a:r>
              <a:rPr lang="pl-PL" dirty="0" smtClean="0">
                <a:latin typeface="Times New Roman" pitchFamily="18" charset="0"/>
                <a:cs typeface="Times New Roman" pitchFamily="18" charset="0"/>
              </a:rPr>
              <a:t>1 tbsp salt</a:t>
            </a:r>
          </a:p>
          <a:p>
            <a:pPr>
              <a:buFont typeface="Wingdings" pitchFamily="2" charset="2"/>
              <a:buChar char="§"/>
            </a:pPr>
            <a:r>
              <a:rPr lang="pl-PL" dirty="0" smtClean="0">
                <a:latin typeface="Times New Roman" pitchFamily="18" charset="0"/>
                <a:cs typeface="Times New Roman" pitchFamily="18" charset="0"/>
              </a:rPr>
              <a:t>black pepper, dill, garlic </a:t>
            </a:r>
          </a:p>
          <a:p>
            <a:pPr>
              <a:buFont typeface="Wingdings" pitchFamily="2" charset="2"/>
              <a:buChar char="§"/>
            </a:pPr>
            <a:r>
              <a:rPr lang="pl-PL" dirty="0" smtClean="0">
                <a:latin typeface="Times New Roman" pitchFamily="18" charset="0"/>
                <a:cs typeface="Times New Roman" pitchFamily="18" charset="0"/>
              </a:rPr>
              <a:t>black currant leaves/ oak tree leaves/ horseradish leaves or root (for a crispy result)</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76672"/>
            <a:ext cx="5256584" cy="5904656"/>
          </a:xfrm>
          <a:solidFill>
            <a:schemeClr val="bg1">
              <a:alpha val="59000"/>
            </a:schemeClr>
          </a:solidFill>
        </p:spPr>
        <p:txBody>
          <a:bodyPr>
            <a:normAutofit fontScale="85000" lnSpcReduction="20000"/>
          </a:bodyPr>
          <a:lstStyle/>
          <a:p>
            <a:pPr>
              <a:buNone/>
            </a:pPr>
            <a:r>
              <a:rPr lang="en-US" dirty="0" smtClean="0">
                <a:latin typeface="Times New Roman" pitchFamily="18" charset="0"/>
                <a:cs typeface="Times New Roman" pitchFamily="18" charset="0"/>
              </a:rPr>
              <a:t>Preparation method</a:t>
            </a:r>
            <a:r>
              <a:rPr lang="lv-LV"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Melt the sugar and salt in a boiling water, chill it afterwards.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Cut off both ends of the cucumbers (this helps to speed up the salting process).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Arrange in a bowl spices and cucumbers in layers. Finally pour over the chilled marinade and put something heavy on the top, e.g. a stone. Alternatively you can use  a jar  - just make sure that the cucumbers get staffed very tight.  </a:t>
            </a:r>
          </a:p>
          <a:p>
            <a:endParaRPr lang="ru-RU" dirty="0"/>
          </a:p>
        </p:txBody>
      </p:sp>
      <p:pic>
        <p:nvPicPr>
          <p:cNvPr id="27650" name="Picture 2" descr="http://www.kasjauns.lv/objs/news/lv/images/mazsaliti-all_1401743164279.jpg"/>
          <p:cNvPicPr>
            <a:picLocks noChangeAspect="1" noChangeArrowheads="1"/>
          </p:cNvPicPr>
          <p:nvPr/>
        </p:nvPicPr>
        <p:blipFill>
          <a:blip r:embed="rId2" cstate="print"/>
          <a:srcRect/>
          <a:stretch>
            <a:fillRect/>
          </a:stretch>
        </p:blipFill>
        <p:spPr bwMode="auto">
          <a:xfrm>
            <a:off x="6012160" y="620688"/>
            <a:ext cx="2814429"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http://g2.delphi.lv/images/pix/995x521/djNu9RwhaM0/mazsaliti-gurki-marineti-gurki-marinesana-44560248.jpg"/>
          <p:cNvPicPr>
            <a:picLocks noChangeAspect="1" noChangeArrowheads="1"/>
          </p:cNvPicPr>
          <p:nvPr/>
        </p:nvPicPr>
        <p:blipFill>
          <a:blip r:embed="rId3" cstate="print"/>
          <a:srcRect/>
          <a:stretch>
            <a:fillRect/>
          </a:stretch>
        </p:blipFill>
        <p:spPr bwMode="auto">
          <a:xfrm>
            <a:off x="6012161" y="2708920"/>
            <a:ext cx="2808312"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4" name="Picture 6" descr="http://labuapetiti.com/wp-content/uploads/2013/06/IMG_3524-2.jpg"/>
          <p:cNvPicPr>
            <a:picLocks noChangeAspect="1" noChangeArrowheads="1"/>
          </p:cNvPicPr>
          <p:nvPr/>
        </p:nvPicPr>
        <p:blipFill>
          <a:blip r:embed="rId4" cstate="print"/>
          <a:srcRect/>
          <a:stretch>
            <a:fillRect/>
          </a:stretch>
        </p:blipFill>
        <p:spPr bwMode="auto">
          <a:xfrm>
            <a:off x="6732240" y="4437112"/>
            <a:ext cx="1512168" cy="2169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44000"/>
            </a:schemeClr>
          </a:solidFill>
          <a:ln>
            <a:solidFill>
              <a:schemeClr val="bg1"/>
            </a:solidFill>
          </a:ln>
        </p:spPr>
        <p:txBody>
          <a:bodyPr>
            <a:normAutofit/>
          </a:bodyPr>
          <a:lstStyle/>
          <a:p>
            <a:r>
              <a:rPr lang="lv-LV" i="1" dirty="0" smtClean="0">
                <a:latin typeface="Times New Roman" pitchFamily="18" charset="0"/>
                <a:cs typeface="Times New Roman" pitchFamily="18" charset="0"/>
              </a:rPr>
              <a:t>Bacon </a:t>
            </a:r>
            <a:r>
              <a:rPr lang="lv-LV" i="1" dirty="0">
                <a:latin typeface="Times New Roman" pitchFamily="18" charset="0"/>
                <a:cs typeface="Times New Roman" pitchFamily="18" charset="0"/>
              </a:rPr>
              <a:t>rolls</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755576" y="1844824"/>
            <a:ext cx="3322712" cy="4493096"/>
          </a:xfrm>
          <a:solidFill>
            <a:schemeClr val="bg1">
              <a:alpha val="48000"/>
            </a:schemeClr>
          </a:solidFill>
          <a:ln>
            <a:solidFill>
              <a:schemeClr val="bg1"/>
            </a:solidFill>
          </a:ln>
        </p:spPr>
        <p:txBody>
          <a:bodyPr/>
          <a:lstStyle/>
          <a:p>
            <a:pPr>
              <a:buNone/>
            </a:pPr>
            <a:r>
              <a:rPr lang="lv-LV" dirty="0" smtClean="0">
                <a:latin typeface="Times New Roman" pitchFamily="18" charset="0"/>
                <a:cs typeface="Times New Roman" pitchFamily="18" charset="0"/>
              </a:rPr>
              <a:t> Ingredients:</a:t>
            </a:r>
          </a:p>
          <a:p>
            <a:pPr lvl="0">
              <a:buFont typeface="Wingdings" pitchFamily="2" charset="2"/>
              <a:buChar char="§"/>
            </a:pPr>
            <a:r>
              <a:rPr lang="lv-LV" dirty="0">
                <a:latin typeface="Times New Roman" pitchFamily="18" charset="0"/>
                <a:cs typeface="Times New Roman" pitchFamily="18" charset="0"/>
              </a:rPr>
              <a:t>Yeast dough </a:t>
            </a:r>
            <a:endParaRPr lang="lv-LV" b="1" dirty="0" smtClean="0">
              <a:latin typeface="Times New Roman" pitchFamily="18" charset="0"/>
              <a:cs typeface="Times New Roman" pitchFamily="18" charset="0"/>
            </a:endParaRPr>
          </a:p>
          <a:p>
            <a:pPr>
              <a:buNone/>
            </a:pPr>
            <a:r>
              <a:rPr lang="lv-LV" dirty="0" smtClean="0">
                <a:latin typeface="Times New Roman" pitchFamily="18" charset="0"/>
                <a:cs typeface="Times New Roman" pitchFamily="18" charset="0"/>
              </a:rPr>
              <a:t> Filling:</a:t>
            </a:r>
          </a:p>
          <a:p>
            <a:pPr marL="514350" indent="-514350">
              <a:buFont typeface="Wingdings" pitchFamily="2" charset="2"/>
              <a:buChar char="§"/>
            </a:pPr>
            <a:r>
              <a:rPr lang="lv-LV" dirty="0" smtClean="0">
                <a:latin typeface="Times New Roman" pitchFamily="18" charset="0"/>
                <a:cs typeface="Times New Roman" pitchFamily="18" charset="0"/>
              </a:rPr>
              <a:t>Smoked bacon</a:t>
            </a:r>
          </a:p>
          <a:p>
            <a:pPr marL="514350" indent="-514350">
              <a:buFont typeface="Wingdings" pitchFamily="2" charset="2"/>
              <a:buChar char="§"/>
            </a:pPr>
            <a:r>
              <a:rPr lang="lv-LV" dirty="0" smtClean="0">
                <a:latin typeface="Times New Roman" pitchFamily="18" charset="0"/>
                <a:cs typeface="Times New Roman" pitchFamily="18" charset="0"/>
              </a:rPr>
              <a:t>Onions</a:t>
            </a:r>
          </a:p>
          <a:p>
            <a:pPr marL="514350" indent="-514350">
              <a:buFont typeface="Wingdings" pitchFamily="2" charset="2"/>
              <a:buChar char="§"/>
            </a:pPr>
            <a:r>
              <a:rPr lang="lv-LV" dirty="0" smtClean="0">
                <a:latin typeface="Times New Roman" pitchFamily="18" charset="0"/>
                <a:cs typeface="Times New Roman" pitchFamily="18" charset="0"/>
              </a:rPr>
              <a:t>Black pepper</a:t>
            </a:r>
            <a:endParaRPr lang="ru-RU" dirty="0">
              <a:latin typeface="Times New Roman" pitchFamily="18" charset="0"/>
              <a:cs typeface="Times New Roman" pitchFamily="18" charset="0"/>
            </a:endParaRPr>
          </a:p>
          <a:p>
            <a:pPr lvl="0">
              <a:buFont typeface="Wingdings" pitchFamily="2" charset="2"/>
              <a:buChar char="§"/>
            </a:pPr>
            <a:endParaRPr lang="ru-RU" dirty="0">
              <a:latin typeface="Times New Roman" pitchFamily="18" charset="0"/>
              <a:cs typeface="Times New Roman" pitchFamily="18" charset="0"/>
            </a:endParaRPr>
          </a:p>
          <a:p>
            <a:endParaRPr lang="ru-RU" dirty="0"/>
          </a:p>
        </p:txBody>
      </p:sp>
      <p:pic>
        <p:nvPicPr>
          <p:cNvPr id="22530" name="Picture 2" descr="Picture"/>
          <p:cNvPicPr>
            <a:picLocks noChangeAspect="1" noChangeArrowheads="1"/>
          </p:cNvPicPr>
          <p:nvPr/>
        </p:nvPicPr>
        <p:blipFill>
          <a:blip r:embed="rId2" cstate="print"/>
          <a:srcRect/>
          <a:stretch>
            <a:fillRect/>
          </a:stretch>
        </p:blipFill>
        <p:spPr bwMode="auto">
          <a:xfrm>
            <a:off x="4932040" y="3501008"/>
            <a:ext cx="3707904" cy="2672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5688632"/>
          </a:xfrm>
          <a:solidFill>
            <a:schemeClr val="bg1">
              <a:alpha val="35000"/>
            </a:schemeClr>
          </a:solidFill>
          <a:ln>
            <a:solidFill>
              <a:schemeClr val="bg1"/>
            </a:solidFill>
          </a:ln>
        </p:spPr>
        <p:txBody>
          <a:bodyPr>
            <a:normAutofit fontScale="62500" lnSpcReduction="20000"/>
          </a:bodyPr>
          <a:lstStyle/>
          <a:p>
            <a:pPr>
              <a:buNone/>
            </a:pPr>
            <a:r>
              <a:rPr lang="lv-LV" sz="4500" dirty="0" smtClean="0">
                <a:latin typeface="Times New Roman" pitchFamily="18" charset="0"/>
                <a:cs typeface="Times New Roman" pitchFamily="18" charset="0"/>
              </a:rPr>
              <a:t> Preparation method:</a:t>
            </a:r>
          </a:p>
          <a:p>
            <a:pPr>
              <a:buNone/>
            </a:pPr>
            <a:endParaRPr lang="lv-LV" dirty="0" smtClean="0"/>
          </a:p>
          <a:p>
            <a:r>
              <a:rPr lang="lv-LV" sz="3800" dirty="0" smtClean="0">
                <a:latin typeface="Times New Roman" pitchFamily="18" charset="0"/>
                <a:cs typeface="Times New Roman" pitchFamily="18" charset="0"/>
              </a:rPr>
              <a:t>Prepare </a:t>
            </a:r>
            <a:r>
              <a:rPr lang="lv-LV" sz="3800" dirty="0">
                <a:latin typeface="Times New Roman" pitchFamily="18" charset="0"/>
                <a:cs typeface="Times New Roman" pitchFamily="18" charset="0"/>
              </a:rPr>
              <a:t>the filling by cutting the bacon and onions into cubicles and mix those with ground pepper. </a:t>
            </a:r>
            <a:endParaRPr lang="ru-RU" sz="3800" dirty="0">
              <a:latin typeface="Times New Roman" pitchFamily="18" charset="0"/>
              <a:cs typeface="Times New Roman" pitchFamily="18" charset="0"/>
            </a:endParaRPr>
          </a:p>
          <a:p>
            <a:r>
              <a:rPr lang="lv-LV" sz="3800" dirty="0">
                <a:latin typeface="Times New Roman" pitchFamily="18" charset="0"/>
                <a:cs typeface="Times New Roman" pitchFamily="18" charset="0"/>
              </a:rPr>
              <a:t>You will need freshly prepared Yeast dough. Put the dough on the table, use the fingers to press one corner of the dough flat until you get ~4x4cm surface (0.5cm width), put on the surface 1/2 teaspoon of filling and roll it up - lift the front edge of dough over the filling and press to the far end of the surface.  Use a glass to squeeze off a half-moon shaped roll -  you have made the first Pīrādziņš. Repeat the activity until all dough and filling is used up.</a:t>
            </a:r>
            <a:endParaRPr lang="ru-RU" sz="3800" dirty="0">
              <a:latin typeface="Times New Roman" pitchFamily="18" charset="0"/>
              <a:cs typeface="Times New Roman" pitchFamily="18" charset="0"/>
            </a:endParaRPr>
          </a:p>
          <a:p>
            <a:r>
              <a:rPr lang="lv-LV" sz="3800" dirty="0">
                <a:latin typeface="Times New Roman" pitchFamily="18" charset="0"/>
                <a:cs typeface="Times New Roman" pitchFamily="18" charset="0"/>
              </a:rPr>
              <a:t> </a:t>
            </a:r>
            <a:endParaRPr lang="ru-RU" sz="3800" dirty="0">
              <a:latin typeface="Times New Roman" pitchFamily="18" charset="0"/>
              <a:cs typeface="Times New Roman" pitchFamily="18" charset="0"/>
            </a:endParaRPr>
          </a:p>
          <a:p>
            <a:r>
              <a:rPr lang="lv-LV" sz="3800" dirty="0">
                <a:latin typeface="Times New Roman" pitchFamily="18" charset="0"/>
                <a:cs typeface="Times New Roman" pitchFamily="18" charset="0"/>
              </a:rPr>
              <a:t>Put Pīrādziņi on the pan and let them rise before the baking. Bake until ready.</a:t>
            </a:r>
            <a:endParaRPr lang="ru-RU" sz="3800" dirty="0">
              <a:latin typeface="Times New Roman" pitchFamily="18" charset="0"/>
              <a:cs typeface="Times New Roman" pitchFamily="18" charset="0"/>
            </a:endParaRP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r>
              <a:rPr lang="pl-PL" i="1" dirty="0" smtClean="0">
                <a:latin typeface="Times New Roman" pitchFamily="18" charset="0"/>
                <a:cs typeface="Times New Roman" pitchFamily="18" charset="0"/>
              </a:rPr>
              <a:t>Potato pancakes</a:t>
            </a:r>
            <a:r>
              <a:rPr lang="pl-PL" b="1" dirty="0" smtClean="0"/>
              <a:t/>
            </a:r>
            <a:br>
              <a:rPr lang="pl-PL" b="1" dirty="0" smtClean="0"/>
            </a:br>
            <a:endParaRPr lang="ru-RU" dirty="0"/>
          </a:p>
        </p:txBody>
      </p:sp>
      <p:sp>
        <p:nvSpPr>
          <p:cNvPr id="3" name="Содержимое 2"/>
          <p:cNvSpPr>
            <a:spLocks noGrp="1"/>
          </p:cNvSpPr>
          <p:nvPr>
            <p:ph idx="1"/>
          </p:nvPr>
        </p:nvSpPr>
        <p:spPr>
          <a:xfrm>
            <a:off x="457200" y="1600200"/>
            <a:ext cx="3322712" cy="4853136"/>
          </a:xfrm>
          <a:solidFill>
            <a:schemeClr val="bg1">
              <a:alpha val="53000"/>
            </a:schemeClr>
          </a:solidFill>
          <a:ln>
            <a:solidFill>
              <a:schemeClr val="bg1"/>
            </a:solidFill>
          </a:ln>
        </p:spPr>
        <p:txBody>
          <a:bodyPr>
            <a:normAutofit/>
          </a:bodyPr>
          <a:lstStyle/>
          <a:p>
            <a:pPr>
              <a:buNone/>
            </a:pPr>
            <a:r>
              <a:rPr lang="en-US" i="1" dirty="0" smtClean="0">
                <a:latin typeface="Times New Roman" pitchFamily="18" charset="0"/>
                <a:cs typeface="Times New Roman" pitchFamily="18" charset="0"/>
              </a:rPr>
              <a:t>Ingredients</a:t>
            </a:r>
            <a:r>
              <a:rPr lang="lv-LV" i="1" dirty="0" smtClean="0">
                <a:latin typeface="Times New Roman" pitchFamily="18" charset="0"/>
                <a:cs typeface="Times New Roman" pitchFamily="18" charset="0"/>
              </a:rPr>
              <a:t>:</a:t>
            </a:r>
            <a:endParaRPr lang="en-US" i="1"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5 potatoes</a:t>
            </a:r>
          </a:p>
          <a:p>
            <a:pPr>
              <a:buFont typeface="Wingdings" pitchFamily="2" charset="2"/>
              <a:buChar char="§"/>
            </a:pPr>
            <a:r>
              <a:rPr lang="en-US" dirty="0" smtClean="0">
                <a:latin typeface="Times New Roman" pitchFamily="18" charset="0"/>
                <a:cs typeface="Times New Roman" pitchFamily="18" charset="0"/>
              </a:rPr>
              <a:t>1 cup of milk</a:t>
            </a:r>
          </a:p>
          <a:p>
            <a:pPr>
              <a:buFont typeface="Wingdings" pitchFamily="2" charset="2"/>
              <a:buChar char="§"/>
            </a:pPr>
            <a:r>
              <a:rPr lang="en-US" dirty="0" smtClean="0">
                <a:latin typeface="Times New Roman" pitchFamily="18" charset="0"/>
                <a:cs typeface="Times New Roman" pitchFamily="18" charset="0"/>
              </a:rPr>
              <a:t>2 eggs</a:t>
            </a:r>
          </a:p>
          <a:p>
            <a:pPr>
              <a:buFont typeface="Wingdings" pitchFamily="2" charset="2"/>
              <a:buChar char="§"/>
            </a:pPr>
            <a:r>
              <a:rPr lang="en-US" dirty="0" smtClean="0">
                <a:latin typeface="Times New Roman" pitchFamily="18" charset="0"/>
                <a:cs typeface="Times New Roman" pitchFamily="18" charset="0"/>
              </a:rPr>
              <a:t>1 onion</a:t>
            </a:r>
          </a:p>
          <a:p>
            <a:pPr>
              <a:buFont typeface="Wingdings" pitchFamily="2" charset="2"/>
              <a:buChar char="§"/>
            </a:pPr>
            <a:r>
              <a:rPr lang="en-US" dirty="0" smtClean="0">
                <a:latin typeface="Times New Roman" pitchFamily="18" charset="0"/>
                <a:cs typeface="Times New Roman" pitchFamily="18" charset="0"/>
              </a:rPr>
              <a:t>wheat meal</a:t>
            </a:r>
          </a:p>
          <a:p>
            <a:pPr>
              <a:buFont typeface="Wingdings" pitchFamily="2" charset="2"/>
              <a:buChar char="§"/>
            </a:pPr>
            <a:r>
              <a:rPr lang="en-US" dirty="0" smtClean="0">
                <a:latin typeface="Times New Roman" pitchFamily="18" charset="0"/>
                <a:cs typeface="Times New Roman" pitchFamily="18" charset="0"/>
              </a:rPr>
              <a:t>salt</a:t>
            </a:r>
          </a:p>
          <a:p>
            <a:pPr>
              <a:buFont typeface="Wingdings" pitchFamily="2" charset="2"/>
              <a:buChar char="§"/>
            </a:pPr>
            <a:r>
              <a:rPr lang="en-US" dirty="0" smtClean="0">
                <a:latin typeface="Times New Roman" pitchFamily="18" charset="0"/>
                <a:cs typeface="Times New Roman" pitchFamily="18" charset="0"/>
              </a:rPr>
              <a:t>ground pepper</a:t>
            </a:r>
          </a:p>
          <a:p>
            <a:pPr>
              <a:buFont typeface="Wingdings" pitchFamily="2" charset="2"/>
              <a:buChar char="§"/>
            </a:pPr>
            <a:endParaRPr lang="ru-RU" dirty="0">
              <a:latin typeface="Times New Roman" pitchFamily="18" charset="0"/>
              <a:cs typeface="Times New Roman" pitchFamily="18" charset="0"/>
            </a:endParaRPr>
          </a:p>
        </p:txBody>
      </p:sp>
      <p:pic>
        <p:nvPicPr>
          <p:cNvPr id="24578" name="Picture 2" descr="https://www.e-pica.lv/mce/uploads/products/l_4957_Kartupe%C4%BCu%20pank%C5%ABkas%20ar%20biezpienu.jpg"/>
          <p:cNvPicPr>
            <a:picLocks noChangeAspect="1" noChangeArrowheads="1"/>
          </p:cNvPicPr>
          <p:nvPr/>
        </p:nvPicPr>
        <p:blipFill>
          <a:blip r:embed="rId2" cstate="print"/>
          <a:srcRect/>
          <a:stretch>
            <a:fillRect/>
          </a:stretch>
        </p:blipFill>
        <p:spPr bwMode="auto">
          <a:xfrm>
            <a:off x="3995936" y="2204864"/>
            <a:ext cx="469517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fontScale="77500" lnSpcReduction="20000"/>
          </a:bodyPr>
          <a:lstStyle/>
          <a:p>
            <a:pPr>
              <a:buNone/>
            </a:pPr>
            <a:r>
              <a:rPr lang="en-US" dirty="0" smtClean="0"/>
              <a:t>Preparation method</a:t>
            </a:r>
            <a:r>
              <a:rPr lang="lv-LV" dirty="0" smtClean="0"/>
              <a:t>:</a:t>
            </a:r>
          </a:p>
          <a:p>
            <a:pPr>
              <a:buNone/>
            </a:pPr>
            <a:endParaRPr lang="en-US" dirty="0" smtClean="0"/>
          </a:p>
          <a:p>
            <a:r>
              <a:rPr lang="en-US" sz="3400" dirty="0" smtClean="0">
                <a:latin typeface="Times New Roman" pitchFamily="18" charset="0"/>
                <a:cs typeface="Times New Roman" pitchFamily="18" charset="0"/>
              </a:rPr>
              <a:t>Peel the potatoes and grate finely, squeeze off the potato juice (put it aside in a separate bowl). Now you need to be pretty fast - cover the potato mass with boiling milk to prevent them from getting dark. Take the bowl with the potato juice and carefully pour off the liquid until you see starch in the bottom. Add the starch to the potato mass.</a:t>
            </a:r>
            <a:br>
              <a:rPr lang="en-US" sz="3400" dirty="0" smtClean="0">
                <a:latin typeface="Times New Roman" pitchFamily="18" charset="0"/>
                <a:cs typeface="Times New Roman" pitchFamily="18" charset="0"/>
              </a:rPr>
            </a:br>
            <a:r>
              <a:rPr lang="en-US" sz="3400" dirty="0" smtClean="0">
                <a:latin typeface="Times New Roman" pitchFamily="18" charset="0"/>
                <a:cs typeface="Times New Roman" pitchFamily="18" charset="0"/>
              </a:rPr>
              <a:t/>
            </a:r>
            <a:br>
              <a:rPr lang="en-US" sz="3400" dirty="0" smtClean="0">
                <a:latin typeface="Times New Roman" pitchFamily="18" charset="0"/>
                <a:cs typeface="Times New Roman" pitchFamily="18" charset="0"/>
              </a:rPr>
            </a:br>
            <a:r>
              <a:rPr lang="en-US" sz="3400" dirty="0" smtClean="0">
                <a:latin typeface="Times New Roman" pitchFamily="18" charset="0"/>
                <a:cs typeface="Times New Roman" pitchFamily="18" charset="0"/>
              </a:rPr>
              <a:t>Add eggs, salt and stir well. Add finely chopped onion and ground pepper. Add wheat flour to make the dough more tick. </a:t>
            </a:r>
            <a:br>
              <a:rPr lang="en-US" sz="3400" dirty="0" smtClean="0">
                <a:latin typeface="Times New Roman" pitchFamily="18" charset="0"/>
                <a:cs typeface="Times New Roman" pitchFamily="18" charset="0"/>
              </a:rPr>
            </a:br>
            <a:r>
              <a:rPr lang="en-US" sz="3400" dirty="0" smtClean="0">
                <a:latin typeface="Times New Roman" pitchFamily="18" charset="0"/>
                <a:cs typeface="Times New Roman" pitchFamily="18" charset="0"/>
              </a:rPr>
              <a:t/>
            </a:r>
            <a:br>
              <a:rPr lang="en-US" sz="3400" dirty="0" smtClean="0">
                <a:latin typeface="Times New Roman" pitchFamily="18" charset="0"/>
                <a:cs typeface="Times New Roman" pitchFamily="18" charset="0"/>
              </a:rPr>
            </a:br>
            <a:r>
              <a:rPr lang="en-US" sz="3400" dirty="0" smtClean="0">
                <a:latin typeface="Times New Roman" pitchFamily="18" charset="0"/>
                <a:cs typeface="Times New Roman" pitchFamily="18" charset="0"/>
              </a:rPr>
              <a:t>Fry pancakes in preheat oil from both sides until golden. Eat hot with sour cream or lingo berry jam.</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t>Grey peas with bacon </a:t>
            </a:r>
            <a:endParaRPr lang="ru-RU" dirty="0"/>
          </a:p>
        </p:txBody>
      </p:sp>
      <p:sp>
        <p:nvSpPr>
          <p:cNvPr id="3" name="Содержимое 2"/>
          <p:cNvSpPr>
            <a:spLocks noGrp="1"/>
          </p:cNvSpPr>
          <p:nvPr>
            <p:ph idx="1"/>
          </p:nvPr>
        </p:nvSpPr>
        <p:spPr>
          <a:xfrm>
            <a:off x="395536" y="1628800"/>
            <a:ext cx="3528392" cy="4392488"/>
          </a:xfrm>
        </p:spPr>
        <p:txBody>
          <a:bodyPr/>
          <a:lstStyle/>
          <a:p>
            <a:pPr>
              <a:buNone/>
            </a:pPr>
            <a:r>
              <a:rPr lang="en-US" dirty="0" smtClean="0">
                <a:latin typeface="Times New Roman" pitchFamily="18" charset="0"/>
                <a:cs typeface="Times New Roman" pitchFamily="18" charset="0"/>
              </a:rPr>
              <a:t>Ingredients</a:t>
            </a:r>
            <a:r>
              <a:rPr lang="en-US" dirty="0">
                <a:latin typeface="Times New Roman" pitchFamily="18" charset="0"/>
                <a:cs typeface="Times New Roman" pitchFamily="18" charset="0"/>
              </a:rPr>
              <a:t>: </a:t>
            </a:r>
            <a:endParaRPr lang="lv-LV"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200g </a:t>
            </a:r>
            <a:r>
              <a:rPr lang="en-US" dirty="0">
                <a:latin typeface="Times New Roman" pitchFamily="18" charset="0"/>
                <a:cs typeface="Times New Roman" pitchFamily="18" charset="0"/>
              </a:rPr>
              <a:t>grey </a:t>
            </a:r>
            <a:r>
              <a:rPr lang="en-US" dirty="0" smtClean="0">
                <a:latin typeface="Times New Roman" pitchFamily="18" charset="0"/>
                <a:cs typeface="Times New Roman" pitchFamily="18" charset="0"/>
              </a:rPr>
              <a:t>peas</a:t>
            </a:r>
            <a:endParaRPr lang="lv-LV" dirty="0" smtClean="0">
              <a:latin typeface="Times New Roman" pitchFamily="18" charset="0"/>
              <a:cs typeface="Times New Roman" pitchFamily="18" charset="0"/>
            </a:endParaRPr>
          </a:p>
          <a:p>
            <a:pPr>
              <a:buFont typeface="Wingdings" pitchFamily="2" charset="2"/>
              <a:buChar char="§"/>
            </a:pPr>
            <a:r>
              <a:rPr lang="lv-LV" dirty="0">
                <a:latin typeface="Times New Roman" pitchFamily="18" charset="0"/>
                <a:cs typeface="Times New Roman" pitchFamily="18" charset="0"/>
              </a:rPr>
              <a:t>S</a:t>
            </a:r>
            <a:r>
              <a:rPr lang="en-US" dirty="0" err="1" smtClean="0">
                <a:latin typeface="Times New Roman" pitchFamily="18" charset="0"/>
                <a:cs typeface="Times New Roman" pitchFamily="18" charset="0"/>
              </a:rPr>
              <a:t>moked</a:t>
            </a:r>
            <a:r>
              <a:rPr lang="en-US" dirty="0" smtClean="0">
                <a:latin typeface="Times New Roman" pitchFamily="18" charset="0"/>
                <a:cs typeface="Times New Roman" pitchFamily="18" charset="0"/>
              </a:rPr>
              <a:t> bacon</a:t>
            </a:r>
            <a:endParaRPr lang="lv-LV"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Onion</a:t>
            </a:r>
            <a:endParaRPr lang="lv-LV" dirty="0" smtClean="0">
              <a:latin typeface="Times New Roman" pitchFamily="18" charset="0"/>
              <a:cs typeface="Times New Roman" pitchFamily="18" charset="0"/>
            </a:endParaRPr>
          </a:p>
          <a:p>
            <a:pPr>
              <a:buFont typeface="Wingdings" pitchFamily="2" charset="2"/>
              <a:buChar char="§"/>
            </a:pPr>
            <a:r>
              <a:rPr lang="lv-LV" dirty="0">
                <a:latin typeface="Times New Roman" pitchFamily="18" charset="0"/>
                <a:cs typeface="Times New Roman" pitchFamily="18" charset="0"/>
              </a:rPr>
              <a:t>S</a:t>
            </a:r>
            <a:r>
              <a:rPr lang="en-US" dirty="0" smtClean="0">
                <a:latin typeface="Times New Roman" pitchFamily="18" charset="0"/>
                <a:cs typeface="Times New Roman" pitchFamily="18" charset="0"/>
              </a:rPr>
              <a:t>alt</a:t>
            </a:r>
            <a:endParaRPr lang="ru-RU" dirty="0">
              <a:latin typeface="Times New Roman" pitchFamily="18" charset="0"/>
              <a:cs typeface="Times New Roman" pitchFamily="18" charset="0"/>
            </a:endParaRPr>
          </a:p>
          <a:p>
            <a:endParaRPr lang="ru-RU" dirty="0"/>
          </a:p>
        </p:txBody>
      </p:sp>
      <p:sp>
        <p:nvSpPr>
          <p:cNvPr id="15362" name="AutoShape 2" descr="data:image/jpeg;base64,/9j/4AAQSkZJRgABAQAAAQABAAD/2wCEAAkGBxQQEBQUERQWFRQXGBcXGBYWFhQbFxcYGBcXGBgYFxgdHSggGB0lHBgVIjEhJSkrLi4uFyEzODMsNygtLisBCgoKDg0OGxAQGywmICUsLDQ0LSwsLCw0Lyw0LCwsLCw0LCwsNCwsLCwsLCwsLCwsLCwsLCwsLCwsLCwsLCwsLP/AABEIAOEA4QMBIgACEQEDEQH/xAAbAAACAgMBAAAAAAAAAAAAAAAAAQUGAgQHA//EAEQQAAEDAgQDBgMFBQcCBwEAAAEAAhEDIQQFEjFBUWEGEyJxgZEyobFCUsHR8AcUouHxIzNicoKSwkNTFiQ0RIOy0hX/xAAZAQEAAwEBAAAAAAAAAAAAAAAAAQIEAwX/xAArEQACAgEEAQIGAgMBAAAAAAAAAQIRAwQSITFBIlETMkJhkfAU8XGB0VL/2gAMAwEAAhEDEQA/AO0IQmgBCE0AIQhSAQmhQAQhCAE0k0AISQgBCEIAQhJANCSEAIQhACEIQAhCSAaSEIAQhCkCTSTQAmkmgBCEKANCEIAQgqBzbtbh6EgO7x3Jpt/u/JVlOMe2WjCUuIonkqjw0S4gDmSB9VzfH9ssTVtSApt6C/ubqCxJqVCTUqOJg3JnfjfaFmlq0ukao6OT7Z1Svn+GZ8VZnoS76StCr21wbf8AqE+TSub9wyIIJBid/PgvNmCpjZgvvPG0Tfdcv5cv3+zr/Dj+/wBHSR23wn3nj/43LYpdrsG7/rAf5mvH4Lmwpjog4eeCqtXP7F3o4fc61hsyo1f7urTd0D2z7braXFX4UciPJbmBzfE0P7qs6B9lxkexsusdZ7o5S0XszrqFRss7f7DFUtP+Nn4t/Iq4YDH067dVF7Xt6HbzG49VphljPpmSeKUO0bKEkLocxoSQgGhJNACEIQAhCEAIQhACaSaAE0k0AKPzfOKeFbNQ34NG/ryC0O0naNuGGlsGof4f5rn2JruqONSs4mb3/X6lZc2o28R7NmDTbuZdEjm/aGtijAJZT5Db+fqod4Yy7jfmVFZp2gbTs2FWTmzq9VrAbuMCdhzP4rHU5uzY5Qhwi24nOmts2/0Uec6c4wPYfroq7igQ8teDbnIt7rDAVRh8SdN9TIaDJGo6TB9AfZdY6deTm87JLEZ1V1aWi/IzJWvS7RGYdYrSx+Mb3rtIMTA/H5rVoeOuIGwM/L8SuvwYV0cnmkn2WnDZxOx9pP0WxT7QNG5I5yCPmo7A5Y/D632l4FouwCbknibbe6hs2reF4fZ8W6zx/ryXH4EW+Dr8aUVyXv8A/slgBLXEcwCV74POKNawN/ZQOGxJODa533aYHXwDUff6qsYSu6tjGNpbudHoBJJ5wAT6KqwWnXgtLUU0dTfhZHhuF4UHPoP10XOpvHI/XmOirWPx76ZAD3jhZx5e3Jb+TZ/3jzRrxqGzhbUOo4EcVT4coqy/xISdHS+z/bVtQinigKb9g/7DvP7p+St647iMLbmOamOzfad+FIp1iX0dgd3U/LmOnstOHU+JGbNpfMDpKa86NVr2hzCHNcJBGxCzW4wDQkhCBoSQgGhJCAyQhCAE0k0AKC7T56MMwtb8Z+U/ipHNswGHpF534D8fRcvxWLNVzqtQ2n+crLqM230rs2aXBu9UujxxFbepVN978FD0cWMSXue7TSYY5a3aXO0k/ZED+ILVzkVsSQAQxhMAk3dx8LRcgczFr3UVkmasw4fh8S06X1NTKjYhro0Q8TBbaQeB3sskMdqzZPJTolO0eUUzTY8NhrwdjdjrbOiSOkQqNWouw9ZpBni08eXur3n+J7pwYXatNJrZcOclxibEy0eiqWVubWxY1/C1riJ52Flowt0Zs0U5JLsWKx1RwaXAucNzy6EDzXtkWXDF1KrqusNpAOLWyD4tXqBIAjqFOZ3SpsrQdLogWDZJ03Jjym/P0UNXxTsHV7xmzgA9hJhwEEbfJWjK+iJQ2vnok34RlN7hoYbeEaZIPMu3JUK7TTxNIDwh1RgfEC2sTtsVvUcQ+uG1nHumatLCACZ2c4AmABYbG/kojMsucHyxzqhDtO1y7UQC2N7hILmmyJvi0i24rN3YhxFOkGEWs4zAmJ57cuKrPbBpZVa1xl0X/hhe1A1afjfo4FxZJewc9PEgTb6qZrYCmA6s5wqugaXSD4TJAaBYTO/SxhRGoOyZXNEPVzM1cO2nSGwgk2At87T8lh2exYwtbvIkNY9s/wCIxH0+a2MoawsqtdYh5MdD4gB7/P20sRjKTLtDucTYx9OK6bVVIpz2yaq5h3w7y3XiOirRxumsCDJBMnmTH5BTOSUmU6JJlz3HUb+Fo8vzWv2iptLJgSI0kfNVjV7S0k9u4uuQ9o2FkVDZSDqtN4mmQ5vFU+kxpaKTBGloOqficBJgcuA4rRpYp1BxqssBGtv2XCwkdf1uuD0/HDNCztdo6t2V7QnCP7uoSaDj/sP3h05hdKDgQCDINwRsQdiFxOhUFSm142cPZXfsFnn/ALWqbi9IniNyz8R6q2ny09kjnqcNrfEuyEkLeeeNNYpoQNCSEBkmkmgBNJRnaTH9xh3O4kED9frdVnJRi2y8IuUlFFO7X5ma9bQ0+EWPkqdi8xY7FUaE+Eug9YBIB8yAPVbuIquDZEmpUMNHUqlZ7lDmvcTUOtsEwIg7gi8iOfRebBb5XI9Wb2RqJP51hzScXTqc8xJ3DZkhoGw381S81qtcyN9Mjzk2H1XpWzSo61WoC7bVeTfb9RxW/l+Q6sMKzyJLoa3ZoGotknmY3O0jqtFbOWZ3LfxEw7O4B+JtXc9zG20SASeEu3AAB3S7T5WcOWuptDRu1zeEFeGAxbsJVqNqgmm8aHi8gGwcOoBPmDxU9mGMZUoOYyXAAOa90ARvDfESSRIPCUbp34KpJxryVU5u+o9utjS7bbdeePZVeSaoiG+EAbCLWHBSvZfBNrPrEHS9obpMTEk79CbHzUtm7Th26a2g3JAbwMXLTuOF/JS5JSpIKDlG2z1zTCMdRoCg4d2xjfFw+I3PmfqfSvZniww0mix1NJ6AGST6n6rUqVakl2HBgyHARpN5v6q04bJcM7BVq5Iq1aTAX6hcHSSRpOzdwI307o/RVhvddETRpOZV1QTJkkXBv8QPIgrBuZOY2vQNN5AdqYSCIaHTDpvFrefRWTDYJrA2iwBlSm3U6AC0k3LdO+xn1FlFZ5LKlRmxAiIi+kE25Gfmo3KRLTirK3Tq1KtX+yEGppZpPE7CeW6s7cDS8TGXDGanOP23QSAPu7E+irVDFBlVlQiNLvFyuCPa8x0VgxWOZSpwx2ovvw4yOBvYkK0r4opBrmyJxzu7MsaeA038UwIHWVvOyV+KEOqsY5o+CCTHKZAm+yjMFUJrU6jgTTD2lxF4HQceforXh8GZdWljgZkh+wvyn1BG6rNuPReC3d9EI57sGPGBUAsHQQWk8dM2n1CeU4Dv6ZqVjYyQwXA/zdYgj6Lxz7EN01AbyNI8xEH5Sscix7W0XjVDy3TeIAkEk87C3mrO9tora3U+iYwWL/ddIEmi4gXM6Cdr8pt6hWOnVc0h7DDmkOBHS4VAr4rvj3bT4SQXGeRn6wuh0aX9kx3QA+yzZklT8mnA7teDrOR5mMVh2VRubOHJ4+Ifj5ELeXPf2fZh3dd1A/DUEt/zD8xPsF0JbcM98bPPz49k6BNYprscRoSlCA9EIQgGqF+0DF66rKI2m/69/ZXwugE8hK5RmeI7zFVXn7Mj9e3zWTVyqKRt0cLk5FYzjOxh8VSJuxh8Q6FpabdNU+i8+02Y061HVTi4lpETB3AIJVbzx/e144ucGz5mJ+a9s5yxuHYWNgE3lpcLaRveHTJuRwhc8cEkjtObbZGZPk7sW524a0gSPvHmeAAupXCZhVwjHUKosJa1w8Qgm4cLmQYvykbwV6djM3YzD1aLjD+81tNrjS0GD94Q0j15KNzHMy94DoaHEN3mGNAaCXbkm5np5LtK26M8aS3eT2GrEan02uqabFonSOAuTB9/RR/Z/Ba8T3VWWgh3hkgathIm9/opyrgn4eo8tg0rixMQ2bC99r+agc1zEOrtqABpEExtydHmpiuKRM6VNkk1pwFbvKD+YIJs4TcT9CtTMjUxDDiCCGmYuSbbnymUZhRqVW6rNbEjUYJBm8b3g78lYcC5tTAtsGhjA03sSC4Pged1S6V+RV+nwbuc5awYdgpGGtDQGgDYWBHOZvzmVVa+IqUGGJEy144OY6LH5eXvM3kFQvwVZjnau7uyTcBrQQ0dBDvSeVonNGuqU5YCSfAGASSTZoA4mYRezLTdq0SmEz2lV/tHl7aji3UGtbYNaBclwBHJ2878VC5xm4cXu3qVHddLWizQCfisAPRTmZ0qVJ/dUmCGANMTJgDVfiZm6rfaDC6S17TbaDuDuPMKMai2RkclE3sJhaUNNcg6hqawzHRzvy4LQzPAQxzo06YkDziFll2LY4RUbcbGTtMwR+UKeyOmHPdiagmm0HS3i4iA58chYW6ldX6DnFb+BUIpNbpLbXsWmw5xzk26BQuPDahLgNBLmtYRYySACY4bmOCtGdUG9215YwPcTMahAA1XIidxcqk5niPFpbsCHA8j/JUx+rk6ZfTwy3UMIxwcGMiBuXAueIi/UmI336KuPpd3X0hoMiem5UrlmcWD2scSGlpFtJcT94nba3p1WpTDhWc7ENdTcRDZFtydxaTJRcWJU0qHRwGl+oOgngBZXfszmQqh9B9ntEjqOBHP+Sp7AAQdU+i2ctxBOPoOZwBDvIm0/NcckdytnXFLa6RcadZ1J7KjfiY4H2K7DQrCoxr27OAcPIiVyHHU4c4LoXYbFd5gmAm7C5ntcfI/JNJKpOI1kPSpE+hJC9A84aaxQhB6ppIQHhmNTTSeei49iKsUqrjxJXWO0bowtTyP0J/BcfzMxhT1J9Lrz9VzNI9LSKsbf3KLUo1H1NdJuru4e48G3tJ6kQOPsss0xZr902CKjgKdoMlziATxmXE7Kcwb+7yus8bvqOnyDqbRP64qqMxpoV2VR4nMcH+YkWjyldYNvg5T45Oi5VgWCabKbXUxNM6ODQ5w8QMSeBf4p+ahWZfSZiNFGkNOoM1R43uIJMHjABPS3FTFDtBhqDTULhpLtV2ODhPiDCI+KTYGIF1pZ8aTH069A+BjrADwkkyY5zfZcYtpnd00VnHYao+sKLHu0GS6xIa0RLh0J9Nkv3OmHNc1jRoIguJIcR94TcH5L3yvNWOGKLi1r3lgAP8A25JcG+seij6+JADiTq3A0iQ312C73Lozvb2bGZ1xXqa2tg7OHIgR7cvNLs69pxHd1DLDs0/DrsJj295W92WyNmIp1MQ5/ikwwGwiwLgN5j5KIxre5qh8XY4SBHA3H5KVXyoO+JMteKp1cPXIoM1UwIe1w8Om40nkTwjgZha3ZzHihjB3zRSphrtEGRrsBLuYaXxbipfB1nPGHqN0ObVa5zhJEOd8Rd5THkFTO0uYNrVKgYZBd4T9LqqW7gtNpcpm42uA9z7uOrYCNz8gtDGPNSoWC8STG07wB0B+S3cDhHmgSH+dmnba4uOG+89FqZUW06oD9i4PaT9rgW+e3qEiqsh81Z5VsICNuYkC45G28GLKU7O5rS7r93ru7sgFgfBghztQk7Qbggx58F6ZmQCe6YQDuT9kbSWi7vLoFrV8HSbRDWw4GDrE+Kef62CfMqZNbZXE2M3zMkNYLgE3ixOxgKErYF9VriASbwLSPPkvfL8RpLgWGowbPA2jhKmckxlOoyoxtnAOcTtsWxA5fFI9VNuHSIre+Wa1JoNOmymCNHxAgyHb7fjst7F1Q9gEAmwII+IQbQReP1sovM8WfiZ4XN+E/Vp5g3tw9FG4nOajhq0wfvcPNRGFuyXkSVCFJxc8NeWsa4gHjvA/BTvY6lprlrruEOnmDafktKjhwKHhMkgHe94n6Ldyh2jGUhxLXyP9TSFXK7gycUdsky/ZkPE08wrJ+zWtauzkWOH8QP8AxVbzLZnkpf8AZ04/vVUcO6J/jp/zWfA6yI06lXjZ0FCCkvVPIMkLFNAesppJoQR3aNs4aoOh+hXH82E4U9JXZ82ZqoPHRcfzClNB7eRP6+q8/VcTR6ek5xspWTDEVWvoUqXeUy4kuNmsLgA7UTwgA2uCBYzCwwWU0qeLoiuXd2X+Jxgc2t4Hw69M9LqT7GYyKtTDu2fLrkgG2l0meWna+/JHbCiymG0GO7wt1OcNyO8AAaY3Njfirp80UcfTZ79psMQKzajfhMgCJJc5xkgbnxXI6KmUG1Hu7lrnaQJA4N4+i28Z2gqPphlVkvY2NRc7xARBLecDgbqXxGnD4ak2mAalaXPf/paTHICQrRTiuV++5R1N2n1+0a/YfAt/e3NeA+aZc2b/AAubPPnP+lemP0VO8cfD3fDaXExpAHVRzqzsPXpuoiXGRpkyWkaXSQQW7mDPJa765FVoqyGuLWyYhrSQC8gWcYkqzTbsJqKo9OzmOfQxBDQ4sMgt4A7g9LhZZ65z3kkANkTe44CegjmugsyXDsYO6a1jQDqdN97XvM23vcqhZ54A5pIJ4Rxnbr6KFLdK0TKO2O1sywrLCmx7iwA1HQ4xA38pJj1leT8Gyo0lrNMb32vAv5lLJO8oOJdTJa6m9jp4B43jexAWWNx7adFzGOBc74o6Exb59VdfY5uq5HktV9NmoggPaRxuCIt0PNSvZhn7zi3FzP7pshgj4nmNQ8hqK18xxM06LGwGNpgauHhAk/LZavZfGup4s6W6tQLXcC0AyHA8CI+apKNptF4upJMlKtI067w7ZpN+fin8Qq5iiTXfRY6Kbn3jkRJHS5KlMxx/eOimTOrYi4LoBknhIHNe9HJmtou7xv8AaOcbkXixkH7O548khx2Jc9GxiajWUdDIho0kjbnDfx8lXKBNOqSJDYuYMCVlh26ajW1S40p4WJPI8j9VZMaA1sMB7u4a07XuQB6pxHgcz59iOwmAbWd8eqA5xjg0C8cyTHzWy7DgMadmx5z8t7/JV+jie4rlzLttaTYbkehJCkM3zE1Wy2YjgCLlHB2vYmOSKi/c0LVK79Fm8NI3jjyUnlFM0cSx1QzrgNJ94PJauUsbRY558R0wA0TE7mdtlsZW7v69Jjb+MOJPANMz8o9VOStr/wAFMbe5e9nSsy2Z5Ka/ZwP/ADNY8qce72fkVBZk6XAcgrL+zSl/6l/VjR/ET/xWTTq8iNupdY2XZCRQvUPIGhJCA9k0k0IFWZqa4cwVybMKMVKzD1P6911sLnHbHC91itQ2d+Y/CFi1keFI36KXLiclZkwxGMNIu0NGp7nDdrWXOnrsB5yrJmeU0mYYHDNOseJwJLiRJ8bnRcz9VpZ8ThcR3obqaQWvbza6xAPPY+YWzhu0lJ9F7MMx5eR4hU0tAmfE95MR5clVNyimjo0oyaZRc2E3NnLYpMqdyySSIkSLNaSIj1PVe+ZZPpAc5wc43lt2iOXPfdbVHE95hqYBk02uouH3QTNMk8tTR/v6FaL4MyXqZIdiMv10cRWJLqjqgotJAJAJDZHK75/0qDx9IVK7GEwwuFO3+bSY6rd7L5nXw1OsGMmlU8QJkS6LFtrjqoSu976rNLDrBBLQZHhM2PAW4qii97ZZyWxIu2Np91SaKFRgpxpGprtbdMWF78OqrmU4GcwpMqukOJ+IWBgkQJ6R6qRzTGs0MltRuklxkTuIIEH5qFx73Y2uO5abNG1oDRuTsPM2CrBOi2Rq0SmOxrjinPYC1oJABPBto+Shs4qNI+Y5hTOZvLWsHxmBLnG5dFzqA+ZE9br17PYWk+ia1RjXkv03Eik0EjVA3JPHhZTF0rIknJ0VySKTZJghxm8cIv7qQ7LYWqHGq2zCC0kiS6NyOUXueu/CwYzK+8obAFrdUTYsk3ifCeKfZvH03YU0HECpTlobfxNmQd+RMxxCtv3RK7Nsiu5m0lxLDBImYG/AW281u4XOa1SmzWS9tw6IG3Nv4rUx9FzqwY3dxAiNgY5L3r4MUYaNiSdyOME7xMkj04Ka4C7s1M1xIIexsvLosG3Bnf0Xlia9XwsMs1CC87wBsOXFbWAxgpP0NA0nUZ4k83H7QuPZeOY44GuyfGGklwiRcERHqp80RfF2J2Aa0AaZ6wTI4JUmRVp0x8Jl0TsGk6r+iWJxEmwBA2F7ArDA4h7a7HsbIbIsLQd4HFTXBXhMn8ZiBTDNN5GqOESRG9tlhk1GMYwtbp7yXEDYFsTHS/zUZiMU1zyXmDtp2gcotxlWzsxl+kOxDxBcNLG8m8z1JXDK9sTTiW6XBMYqp4iVf+wGG0YFrjvUc5/p8I/+vzXOXsLy1jbue4NHmTC7FhcOKVNlNuzGtaP9IhV0kblZOslwonshJC3nnDQhJCD2TSQgMlXe2uX97R1Ddv8AX6T8lYVjWph7S07ELnlhvi0dcOTZNSOKZvhRXonm2xXO6jTRqHeOMea7FnGANCs4EeE2jgFRO0+VQS4CxXn4Z7ZUz08+PdHcjVexjsP4HAkm0cBBu70hRPZXAsr49rX/AN143G9nBosDzbJBI4gFaeFy99Wq2mwS4nnaBck9IUvnFN+Eq06rNOoEiQDyghw5QfmFrvwvJjry10SnbLECnpZqJESCCPE0npwsR6KL7HYY1q9QzpHdul33AZM/wha2bZk3F06LKbNNVpLdImXF2kb8dvSVK5Wx+AkP0ua4jVG7HQQLfaH84VIrbGn2dLud+CPxbgKLHyTrDrHlMNPrvK2uzGIYcDUpNAD3vMuAl0SNItwgbdVCZhjQ8tp07hjRTaNy4gkk+rnG3kttuTmgzW2o5j9MWi94IP8ATgVdpVTKJtytG5mbtI7vQS+Q4gQdmx6Dc32WhleZVME9/eM8D97BwB5i8EfVSPZbGMLX06v974jqMS6B4Z6CfSSo7PsUXFwMRIbA2226xBuiX0kS63JkznWbkMLA0tJHwNZE8wXTcE3tsCqhVoO+JzePFWamA7CYZ5OokODpuZD3ASd/hDfZRuJxDYjdomBwvvvf0SDrhE5Ip8tkzldZjMM2pA1CANpLy/wz7H/atfH1G9yGskw4uEjba0zfYSeii+z+HqYiqKTCRcvvs0bSOt1a6vZxmGpkGSDJ1ayDqO9tuHJQ5qDpiMZTVopmKpElmmRJgHq4j+SsVLJf3ehq+0eJ4c1Xs0DmOI1EjhO4IuOCmsuzgVaZ7wEGLgfCXDZ3191M9zSZWCjbT7I/HUNbAYlwc2OZvceULfwzv7JzpAaC0EW3kkAAeRXhi6VU6HtDWBrpDTYuPCRwESk7HHFeFrfFM6RNjEeilPgVyebmd7Up6RLtYA6jjPtK6I4w1rBwCiMhyH93He1Y1xDW/dncnqVvV3GwaCXuIDQNySYACx5pqcuDZhhsjbLD2EwHfYw1SPBQFutR1m+wk+gXRyovs1lIweGZSsX/ABVCOL3b+gs0dGqTW/DDZGjz8+TfOxppJrqcQQhCEHqmsU1IGmFimoBDdqMqFekSBcD+h9FznF4ckOpv3FvOF2AFVHtVkM+Ona/seXl/RYdVh+uJ6Okz/RL/AF/w5Bh8J+7Y1hNg6W328W1/MAeqO2xhrGkeIC45cB8grJjsG2qNLxdVLOMuqs3cXDhqv891zxZE3ydMuNpOuit4LGHDV2P0h+mfCeIcCCJgwYJvBVrzHHU8RT71h8TYc5sRcF0hw8ouLWKjOzmFmpVc9oqVGsGhkfEJOuPQATw1L2zjLG0Xa6J/snj4DJLTbWwzex53C0Skm6M8ItRvwY9h2U6uPJcASAS3b4uJAPHh6re7U1yyo5m516p4ABsCeZufXyINUaTSrh1Ilr58OkwQTbfgP5qRzPA19Y1ucZGqYGkm/upaW5OxGT2NUR9HBFzg6S1znHQZ4gCBPCbwh9aammuDbYNBueE8T5Kaw9WnVwRBjvaekw2JJDrE+TS668MDWZVx9F1QAAkkgc9MA9STf1V7ObjxwYB5BbTfLaJJMkfDO9+S3M1yClSLNLy4Fomfvcbbf0KyzumBVcLaNv8AVH9VB97UeTSBLhFpJ2BJAJ85VKb6LWlw1Zv5Xm4weKa8fARpfF/CeIteCAffmrFmObnE1QGkdz9615HTc9OipFXCkiSduEe8fJWjs/ljamHLxeQ8mRdobMkDjcEQonGPZfHKXy+CAzw3DbEgm7djw8lM9nKGGfQ1PE1G2jVEkH8d145ji2tOlg1WBk7AuAMDnG2+8qNw1N/7wBSHxQSItY3kI1cPYr1P3JbGVi4lxMAE2k+dvkp/sdkvdMNaqIc46o5A7BbWWZIxsVK/icLgWgHoPzW7isVqubNHBZJT3LajZDHte5hi8TqlxsBsrF+z/JTUd++VRYSKDTx4Gp9QPU8lD9luz7swqa6gIwrDc7d64fYb05nh5rqrWgAAAAAAAAQABYADgFo0+HnczNqM/wBKGhJNbTCCaSakgEIQgM01imgGmsU0A0yARBuDwWKagkp/aXs3vUpbDfmPPp1VOr0p8DxHDzXYgVAZ32aZWBdTAa7lwPly/Wyw59M/mh+D0MGrXyz/ACcdzDIy14qUTpe06gRwI/W3oozNalV/x0wDuY2JiJg7W9le8dgKlBxa4HyK06lJj91mjllF8mqWKMlwczwFEtxDXVLCTc7CxA9FeM1xTTSay8Nh0usJP2WjfgT1lZ4jJWu5KNxHZ+Rpl0cgTbyXV5lJ2zisMoJpERkmQnEB1VpEkuaxn39EamzNnEuaAPom+mGtc2o2C5pmRBEbDSYPK6lsoy1+GdYEsknRNpIjUOR+ostfNsDVquJa2J4uIF5N4Ct8RSly+Cvw3GPXJXcVnJe1oLPGAGl02dAiSImeaeUag6dnTIMfTyUnhuy7tzupnCZCRurS1EF0Uhgm3bIXtA0ka4AB3Ijcx7GT8169kM2qU2mlolhdIcBcSZcIPO9+qsP/AIcpOMvEnqTHspLD4SlS+Fo8guctQmqSOsdPJS3NlOrZBWqVPCwhsmC7aDzViyrKqeFbJ8dQ7n8ByClamIMfdCjxWL3inQa6pUds1okn8hzKo5TmqZdQhB2jLFV7y8x0Ur2a7M1MeRUqzTwo24OqxwZybzd7dJrs72DAIq46Hu3FEXpt/wA5+2em3mrwtOLA+5GTNqPETChRbTY1lNoaxohrRsAOAWaELZRjsE0k1JAIQhACEkIDNNJCAaaxlNANCSEBkiUkIDzxWGZVbpqNDh13HkdwqxmfYwOvRdH+F34OCtcolcsmGE+0dceaeP5Wcsx+TV6HxscBxMS2PMWUfr5rskrRxWUUKvx0mE84g+4grLLRP6X+TXHXf+l+DlQPNGodF0Gt2Nwztu8Z/lf/APoFaj+wdE/9Wr/AfwXL+JkOv8zGUnvB+vySNWBvCug/Z/Q41ax8iwf8Svel2EwY+JtR/wDmqO/46VZaWXsVesj7nPKmMaNytjB0a+Ith6FR/wDi0w3/AHmG/NdQweRYajenQpNI46QXf7nSVIErrHSV2zlPWX0jnmX/ALPalQ6sZWDR/wBujc+ryNIPkHK65VlVHCM0YemGDiRdzurnG7vUrdSWmOOMejLPLKXY0kIVzmCEIUgEIQgBCSEA0JIQGSaxlEoQZISlCAaCkiUJMkLGU5QDTWMolAZIWMolAZJJShANJCEAJIQhAISRKAEISlANCUpSgGhKUSgBCUpSgGhJCEmYQhCEAmhCAEIQgBCEIATSQgGhCEAIQhACSEIAQhCASEIQAkmhAJJNCARSTQpAkihCASEIQH//2Q=="/>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4" name="Picture 4" descr="http://sirmais.com/wp-content/uploads/2010/10/pelekie-zirni.jpg"/>
          <p:cNvPicPr>
            <a:picLocks noChangeAspect="1" noChangeArrowheads="1"/>
          </p:cNvPicPr>
          <p:nvPr/>
        </p:nvPicPr>
        <p:blipFill>
          <a:blip r:embed="rId2" cstate="print"/>
          <a:srcRect/>
          <a:stretch>
            <a:fillRect/>
          </a:stretch>
        </p:blipFill>
        <p:spPr bwMode="auto">
          <a:xfrm>
            <a:off x="4139952" y="1556792"/>
            <a:ext cx="2304256" cy="22322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6" name="Picture 6" descr="http://1.bp.blogspot.com/-60EzWkpTi7k/TwhPcpLQ0YI/AAAAAAAABO0/l9mqmaMKpqI/s1600/DSC07842.JPG"/>
          <p:cNvPicPr>
            <a:picLocks noChangeAspect="1" noChangeArrowheads="1"/>
          </p:cNvPicPr>
          <p:nvPr/>
        </p:nvPicPr>
        <p:blipFill>
          <a:blip r:embed="rId3" cstate="print"/>
          <a:srcRect/>
          <a:stretch>
            <a:fillRect/>
          </a:stretch>
        </p:blipFill>
        <p:spPr bwMode="auto">
          <a:xfrm>
            <a:off x="6444208" y="1556792"/>
            <a:ext cx="2496277" cy="22322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368" name="AutoShape 8" descr="data:image/jpeg;base64,/9j/4AAQSkZJRgABAQAAAQABAAD/2wCEAAkGBxMSEhUUEhQUFhUXFxgYFRcXGBkVGxkaHxYYGBgcHBgaHCggGBolHBwVIjEhJSkrLi4uFx8zODMsNygtLisBCgoKDg0OGxAQGywkHyQsLCwsLCwsLCwsLCwsLCwsLCwsLCwsLCwsLCwsLCwsLCwsLCwsLCwsLCwsLCwsLCwsLP/AABEIAMIBAwMBIgACEQEDEQH/xAAcAAEAAQUBAQAAAAAAAAAAAAAABwIDBAUGCAH/xABFEAABAwIDBQUFBwAIBAcAAAABAAIRAyEEEjEFBkFRYQcTInGBkaGxwfAUIzJCUoLRCGJykrLC4fEkQ4OiFjM0RGNkc//EABkBAQADAQEAAAAAAAAAAAAAAAACAwQBBf/EACURAAIDAAICAQQDAQAAAAAAAAABAgMRIUESMSIEE1FhMnGRFP/aAAwDAQACEQMRAD8AnFERAEREBRXrNY0ueQ1rRJJMADiSVC29Ha5Xe8twQFOmJAe4Avd1giGjpr8FT20b2OdW+x0z4KcGpf8AE+ARPRvLn5BRzh6c6rJba369GumlPlnT4PtJ2hTdmNZ7hr4gHg9IIsNdIUn7j9plHGkU6wbRrEw0T4X+ROjpmx6XKhLEYK0nRaZ1UsNtZtzUard9E7aEj2IijLst7QW12MwuKdlrjw03H/mDgCT+f4+ak1bE01wYmmnjCIsHam16GGaX16tOm0cXuA9g1Pou6cM5FFe3u2mgwluEovrHg9/3TPQEF59QFyO1e13aFQfdmlQBj8Dc7v7z5HuVbsSLVTJnoJfC4c15U2lvXjKv/mYvEO8qjmj+60ge5a2pjnkXdUPUlx95Kh979E/+d/k9eB4PEKpePftbm6Oe3yJB+K2OB3kxVMgsxWIb/wBV8ewmF37v6Do/Z6xRedtj9qO0qRGatTrN5VWA/wDczKfbK6zY/bU0ujF4YtH66Ls/tY6DHkSeikrEVuqSJdRanYm8mExjZw9enU5tBh4/tMPib6hbZTT0rzAiIugIiIAiIgCIiAIiIAiIgCIiAIiIDzD2l0HM2liQ6RNQuE2kOggjmLrS4XF34GRoVPHatuT9upitSH39IEZR+dusdSOHmV59OFc114ADgDJg3nhqR18pWKdecM212fHg2z9oACIkRDQbrAr0ohzpNQ3a3lPEqjvsrtQ7LYTcEeU6eSvtJAk3efd0HwVSj4+i7ycuX0YrXupOzSe8kGeR4QeBU67gdo7X0XNx9RjKlJubvDYPaBeebx015KGxTmCQOmvqrbnQS3h1Uo3NPg6/p1Nckib29s9R5dTwDQxkR31QS+ebW6NEfqBPQKK8XtN9V5qVHOqPOr3kucfU39FjV6UON7cF8pjkr295ZTGKhwisyT/CyKdJt5E8jcKmmwRc+XPqsqkDYETNp68IgwFXJk0yptKLRx11+KvtblkSOtp49FkOblEGzgBIcMuWY/lvH0umCwjqrwynd5kAC5Jyz5cI1VONk9WH04cfnMwbDz/nlKpw+DY4w4CIM8Ovt1XQUd1MadcLVJ/aI9cxvHvhb/Y/ZhiXszVXtpOJszL3kDUZrxM8BPmuqE+iDsivbI/xew2xLM3A6zHs+K1tfAvbcGfP+VLu0+z2u1vgcx0SeLOcAai+nCJXDVtnw7I4OD2wXtIIIOrhe5jmOAJ0TbIezicZHKZ3NcDDmubcG4I6gj4qR91e13FUMrMSPtNMau/DVA/taP8A3XPNcnWwjnGCwjhe2mllYq7PA8VMnnE+nuI94U43I5KrT09sHeDDYyn3mGqteOIFnN6OabtPmtmvJ2B2vVw1VtWi51Kq38zbSOTgbPaeRsp17PO0antAd1WyUsUPyTDaupmlJkxF23I5kXWqFm+zJOtxO8REVpWEREAREQBERAEREAREQBERAFGfaV2cNxObE4VsVoJfTFhU6jk/4+esmIuNJnU8PHuLoPZDHyHMmA4RF7jnM8FXSqgXjxEeamTtv2NgmU/tTnCniHEBrAJ77SSW8C0Gc3K3JQbMyQVmlHpmyqWrTaU8R+mfiq6jZusHDPAF/q3L5rZYKqLSCR5x7+CzTjno2RlqMXFUJFlZwuDc9wY1uZxJytHG0n+fRbcUxw9o4LLwdWpRe2pTDCQIhzQWkfI9RBSFqXDI2Vt8o2ux9yXZQ4k5nAGIktFjBBvm19nVdTuvuRSbUms0PgCLFoJ109ysbM36owO+oVmOAiaZa9nHSXA+kLaYffzCAyTVAOgNOY5yWkrQpQ/JilGztHbU9iUSzL3bS12rcog8dIWJsrczC4av31GkGEtLTEwPIaD/AECw9kb7YSoQ0V2SbAOJYfY4CV09LFZuo6KxNP0VPyRk06QCuwrbXq4CrEVsoewFRN2u4EU2tqsEEvAqEAXbldGY8LgCeqll5PBaPeTZNPFUn0qglrhfmDwIjkoTWrCcHj0g/D0D+Ytk6GQQdTrNj0WOaJkRMH5XP+qlnC7sUKLQMg8MmT6yb8IJAXL7d3Xe0l9ICLnK0E39NJHp5SscqGuUao3JvCNtp0QXEHUaELUVC+m4fia4GWkGCCDIIOoPVdbVw4qEkHS3H6/2WPj9nh9MAmcujuLdBB5j+ErszhkpLSYOy3tA+3sNHEFjcS3SPD3rf1NafzDiB5+UhLx3hcRUoVA5jix7HAtcLEEXBBXpzs+3sbtHDB5htZkNrsGgdFnN/quFx6jgtsJbwZLIZydQiIrSoIiIAiIgCIiAIiIAiIgCorVQ1pc4gNaCSTwAEkqtRj237yOo0GYWmYdXk1DypCAR+4mPJrlGUvFaSjHyeETdoO9Dto4l1U2ptltFvKnMgn+s7U8tOC5NlIgS2YjxTGvTor9yYCusZqPeqPLDU4rjCwx1wDbzW4wuGFi03t9Fa+thz+KdPr+VuMPgqrGNeR4M5abcNPPmqrOVqLYT5xmxY3gRM3OtgrtanYHnFunWFjMxAtEZdOR+pVVR+R8u9IusWM1bpccBoLT6+qsvw3E3AGukcv4VZcXENbJcSABEEkkcbQNDyUg7I3IbVw7BWBbVMlxY8lp8RIBHQRpxU665y9FdlkYeyNauCaG5mkEzcdOJ+uS67dLfKph8tOq4mno0mDlHCDrC7RnZxhTEsMcs7x/m+aYncfCMa77mZEQXGQOMEuPiPyCvjTYuzPK+uSxo6HZW3GVWgh0g6Ld062iiPD4R2Eh9J/3BpmplfmBAGuU5L6aEhdzu9tttVjTNo+rq+E36ZnnBe0dUFbqskJRqToqi28q4pMR9AG5HBa+vRAk2AW4cyQtdiqX19arjJIjXeHdtjGvqUmnNY2JECZMD+9w+a42rSc0ESZHhJ4QdCI1BmPZCmTaOFFzfTmSPZoo33jwgp3LSBUEQ1xs4FpmI8QMH2HoFnth2i+uXRw21cFmaXNBzNNxzGvP6lZO4m9L9n4plVv4CQ2s3g6mSJ9W6g9COJWY6mC3Npz1M3v8AXVc5tDD92+0RqPmFCqfRbOOo9d0KzXtDmkFrgC0i4IIkEK4oy7C94O+wr8M94L6BGQcRSIsOoDsw8oUmrfF6jC1jwIiLpwIiIAiIgCIiAIiIAV5c39299txtWvMsnJR//NpIbHn4nfuXoXfra/2TA16wMODMtM/13eFnvIPovK7xoB5LPc+cNX08fci/g6YFyJngfNfaYGbpxjl9Qq6NM5mgC5NvktngNnOr5WMzSTwBgCNZ4aXMcRqqN1lz4Ri4fDd68Mpgy+Gga8Ry4z8VKe2NltbgarYJyUyQTr4RLfeFd3K3Udh25qjpeYkAWBBPEam+q6La+BmhVaBd1NwHq0hWqORZnlLWsIPoWaCReTM+sfIK/RfYgWLRMEiw+uSwabjAB8lsKNNpfTDhLS4A87kC/TRYWucN6fB3HZzsBpb3z2jO67SdQ3QBSpgqAAC0W7lMNptAAsALLp6LbCV6MFiw82cvJ6VsZawVFalPAFXc10HRTKzltu7r08SCKkloa5oFrZokyRYyBfgua2Zu1XwZB79j2CzhlLcoF8wPE663UjYgLCr4eRESq5RTLIzaWGJsTaza1Nr2OBbANp9i6BrpXB7M2LXwteoe8JpPccrQWhrfwwMp5AEWNgOM27jDOBGt7SpQ3s5PN4LixsSxZZ6rGxRA1UmRRrC0EyeC4DtAwYazPSBDyQDf8sS73NHs6Bd9WfyXM7e2b3jHgz4reQ4x1/lVvngnF49IwaCTcWsbm2nDzmVrds4WWkgfhJjS7Z+MfBbGvRcxwzZg4tMhwyEajyPSF9rNzMIj5jksUvizYuTC7Ottuwe0KDx+F7xSqjmyoQ33OyO/avUK8cuBabGHA2I4EcZXrHdXan2rB4evxqUmOPR0eIejpC31PoyXLs2qIiuKQiIgCIiAIiIAiIgIx7csU7ucPQZJNSo55A4tpsJ9gzA+ig8N8U2iJjXp6KWu3euRWwoaS1wp1SCCQRLmDUeR9qibCEw4jgQFitfyZvpXwRmYOgHTbxRLTrAgyNPepH3B2NDe8JdLo0cRYWuBxmQo9wxJgjyImOtj5KbdxaJGGpy0tcJBBuZFiuVLWRu4R0NKmANFRimWgLNNOIlUtZmKvZlIC3v2S7D1X0w0ABxqU3A6h2gI4RBHoVgUn925pcIcC1zgCHDUElpFjZTPvtsBtdkgDO0eE/ETFx/uoe2js99OoXDwOYbtFo1giOHULFZHxfJuqn5LCbd3KzXMaW6GIIPDh/K6YPUJ9nW8ZovFCrLg4nI4npMSeunnHJTBgMRmhwFvTVa65qS4Mttbi8ZnAFAvneDqqHGTrZWFQcfVWHmBy6K8HQYEr62nJv1UTpYbg21B94wQYMEcQZEjoVsGthGthVKxLCLZZqrFr081wVmPasSsCos6jV4h8G3FYWOANufA/V1nVKeZwA4arHxA8QtZQJEY7wYFzsTdx8QaGauygQHEj1keZ6LWbQaIBkkuDZJMkWvMWmeSk7ePYzKjZnK4AwWnL7Y1UVtdnAzQABIGsEgTcrPesNFUtOW2pTAqGLSVO/YXjC/ZuQ/8qvUp+hy1B/jUF7wmKg/siPepl/o+v/4PED/7JPto0v4V30/RG/0SkiItRlCIiAIiIAiIgCIiAg/t6/8AVUOlE/4yo62XTlzuRHvUl9vjIr4V36qVQf3XsP8AmUa7Ku4jiL+wLBbus31fwRt9k7Ld3jacGC4aA6GOn1CnPdbCd1Ray3hta89ZUc7nhrqlI2mCRx4e8yFLWznW0hToXGlN0teF6ppCt4Q3E81kVNLqihbRW9lJRtKnLT81wW8exw4EgDNFipGxLZC5/G4fMTGihZFSJwlhCW1dnOYSYsDpoR5R7l3W4O9udraD3S8TlcfzDkeZHyWbtfY4cwlwMwYgaKPtsYCrQeHAkkZcrxINtNNeXRZknWzV5KxYyesOS4RN+KzKbBEj2rhdwdvmuwd4ZqABrwXX0mY5Fd1SuIEALZFprTJJOLxlIpzpbqsijTDRAn1VTGwFUrIx7K2wvhX1UEqTOH0q1UZKuyvjhKgzqNdUpwLWWBiGkmw0W2xDDwWK0zKhhPTkd4sGH0X+N0wQYN+ZAB48FGTmkNZpw8oi0dJBUu720s1F5aCDlMRYzHAqIKFbwRGY2EaWjTzWf6jovoOa3hdNQCOAUx/0e2/8JiTw+0AeylT/AJULbUE1TzU4f0faZGArH9WKfHkKVIfEFXULhHL/AESeiItJlCIiAIiIAiIgCIiAiXt9whNPC1eDXVGerg1w/wABUTbOcA8cZj+V6I7UNlnEbNrtaJcwCq0ASSWHMQPNuYeq83035HD6ssVy+TNtD2J2m72ILKzMsy54ETFuM35SdeCmrZGJDmg9fNQDhpeZ5EGQdOVh1Uvbk411TDsc4+IWN80n1uL8FH6eXGHL49naFnFfA3RW6FQ2lZJatRmLde4WC2lN1sKhtCxsMeii/Z1GFiMLmbBWi2nsMVGlnLiLEcQRK7Du4FlS6iFxxT9nVLCItlbKqYXGsuWAmHOg+Np4AAGL68omwupgwkBoPNYztntf+IDpxWbh6eVobJMcSuU1+HB22zz5LqL5C+OMLRpSfV8lWalVYwxAzRqoNncM4kKiTwVJKtVK8dVzTuFeJdlErU0a8EzxVeOxcC60rsUZJifWFFs6kbDa9QZCeCgYODhIsCSRlNg0nQdNVLO2a3eU3N58AeHRRDtCsGsy9AqL3uI00L2aGs4FziOq9J9kuzu42VhgdXtNU/vJePcQvN2BwJrVqVFpP3lRlORc+JwBI9D7l69oUgxrWtEBoAA6AQFfUiu99FxERXmcIiIAiIgCIiAIiID44SIXlTeTZDsJiKuGdM03kNJtLdWH1bHvXqxRB27bAce6xbBYDuqxAuLzTceklw/cFTdHVpfRPJZ+SM9nVCWgtGliNL+a6/YO3O4ezM2W5hMfk0vcxlvJ+ei4TA1zSeC4GHcDab6grd4ZwIgCZNg6/WJF+AWHXCemxryWMn3ZePa5oLSCDcQZELbsqSod3E2m1hNNzi1rvGwOcPCZEtHEgmeNoUl4DGAiA6fIzxhbYy1aYZRx4bkq2WEHzX2i7RXXFSwgU0uqqMKlfWtRADVVhfIRdRwqVFVsiFVKpcutg1eJzDy4KxQaSZK21RWKhA5KtokiipMaqxVqEQLL5VerQEodMStRJJjWLcgqqOFDG9TrN1mGmNTMrU7Y2hlFo462HqeC5nYOY35qhlF0OIzWF9TxGv4YmVEG1HwYExxn65Lo96Npd89zy6wkDrcx56rlMRmkAAuc4wI4m2g9Qqf5S4NcF4xJC7Dd3u/xjsU4fd4YQzjNRwI9zZP7gp/XM9nm7I2dgmUdXnx1Tze4CfQWHoumWyCxGOyXlIIiKRAIiIAiIgCIiAIiIAsXaeBZXpPpVBLKjS1w6EQspEa0HlTenYNXB4h9CrMs/A6ID2flcPnyMq1srGD8Lrczf2qe+03cwbQoZ6dsRSBNI/qGpYeh4dV5zqMc1xzAtewwWmxBBuCOCxWV9M31WeSOpw+KgyA22mWJN5vz8tVJO7e2WfgGQGBAFvOAbxmkTzUP7NxLXOGb9QzDpImOMrpdn4vu6rn0oInKM3I6E3sdPeqoScHjO2Q8icsLi5A/lbBj1He7e8FOoAA+HTGV1nHjpJldhh8eHaELYnpjaw2+YL4akLDbV9qrbU8l0jhlEpmHNWS9WHPPBBhlPrBW31JWL3mVUOrJp3CqrXhYj60n3KmtV9smyxu8jU/L2qLZ1Iy3VAOpXyg/NOU3Gomy1uIxLha2isN2xRoUpe8MuQS8ht5g3JXDuG8xeJDQow323iZWPdsIIGbvJ0sYg3mRBPs1WZt/egudkouFz4nEyBJi3UfwuWOwwaQqV6jadIjMTeXDgBxJN9NbKuybfxiW1wUflI1VFjKrHOLhDGOOU+7hrOXquo7GN0hiq5xtYHuqL/uRlgPfeXdQ22nE9Fy+6W7tfaVfuKJc2iHTWqi+RpmBMfiIkAL0tsvZ9PD0mUaTQ2mxoa0DkPmrKq8OW2dGWiItBmCIiAIiIAiIgCIiAIiIAiIgCjHtU7O/tWbF4UffgeOmIiqBNx/8nDqAApORRlFMlGTi9R49LHMcdWvaYINiDxBHBbjZuOk8Gu4g3BHSVNnaD2b0sdnr0fu8VlsdGVCJgPHM6ZvioJ2xsevhKnd4mkaVSJAMGRMS0gwRIKyWVPs212qSOuwOJJgtEEQXkidJi4uBp7eK67Zu9DX1CwnJoGg3zWJJBFhyuohwm1XsMEmPr2rbYbF5x4alydND0VUZOv8Ao7KtSJ2btFthPz96yBjGjjB81CuA2/WoAMlrmA2LpJbfnOi3H/jLwyGZnWzEDU8CJi0XieavVsWUOmSJUpYwHiFU/HgaKM9k77hz8r6ZaTOW2t49Ph1W4ft6mHFucZg4BwP5ZuTPLqp+SIeDOsfjhN1ZqBzhIlaDGbXot0qNLwYi7r8hGtrpT3yptBDpMCxDSQbXjqFzyXbO+L6RvqDmixN4mJWm2nt/Dtc6KjSGCKkeKOkjjJHtC46vvBUNV9TwgOJycTkm03Wtq41rQ4MDRJzERDdZkjjw1VMror0WRpfZ1e196A5kUG6ES8jwxlnmCVyeMr02UwMzjBc6HOzeIzJ0AkgnQcTqtRjdrgCxzOOvAf7LX/agSX1XABt2jSTyH8qvZzLVCMTNx+PyOIovB0l+XLHGBqfWyvbM2fitrVmUMMwNpU2sY55nLSYJgmTd34rfBZu6G4mJ2kWuLTRwurqhEF9zIYNT5m11Pe7272HwVIUsPTDGD1JPNztSVrrrz0UWWf6Ubq7tUNn0BRw4Mauc6C57v1OI1PwW5RFelhmb0IiLoCIiAIiIAiIgCIiAIiIAiIgCIiALVbw7u4fHU+7xNMPHA6OaebXC7Stqi41oTwgHezskxVBxdhJxNHXKS1tVvSCQH+Yv0Uc16bqby1wcx7dQ4Frh6G69iLT7e3XwmNEYmgyodMxEOHk8Q4e1VOr8GiN77PL2BxxDgHkZeJPLU6XuLeoV1+0hrkLRJA5W4dTccVL23OxPDvk4Ss+j/Uf9632k5h7SuJ2h2Q7UYTkbRrDgWvDCfR8Kp0/otV0X2c3h9ptBBzR0utrh9u0WiJgg6iP9fmsPE9n202SXYKrb9OV/+FxWGd2caP8A2eJnh904/JVulE/uJm4q7wsIAkF3GAZ49Iha6rt9wPO/qvtDdXHOgDAYknjLCPkFsML2bbWqExhMg4Z3sbHoXSipQ+4kaR22qnACOFpWHisW43c70mPcpL2N2JYp5BxWIp0hxbTHeO9pgfFd7sbsn2ZhyHGkazx+as4vBPPJ+H3K2NP6K5XpeiB9hbtY3HGMNRe8DVx8DB+50A+QkqYN0+x7D0YqY132mrY5bik0/wBn8/rbopOpUWtAa0BrRYACAB0AVYCujWkZ5WtlNOmAIAgdFWiKwrCIiAIiIAiIgCIiAIiIAiIgCIiAIiIAiIgCIiAIiIAiIgCIiAIiIAvgX1EAREQBERAEREAREQBERAEREAREQH//2Q=="/>
          <p:cNvSpPr>
            <a:spLocks noChangeAspect="1" noChangeArrowheads="1"/>
          </p:cNvSpPr>
          <p:nvPr/>
        </p:nvSpPr>
        <p:spPr bwMode="auto">
          <a:xfrm>
            <a:off x="155575" y="-1714500"/>
            <a:ext cx="4762500" cy="35718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70" name="Picture 10" descr="http://www.sievietespasaule.lv/img/news/general/1260195395_sals_red.jpg"/>
          <p:cNvPicPr>
            <a:picLocks noChangeAspect="1" noChangeArrowheads="1"/>
          </p:cNvPicPr>
          <p:nvPr/>
        </p:nvPicPr>
        <p:blipFill>
          <a:blip r:embed="rId4" cstate="print"/>
          <a:srcRect/>
          <a:stretch>
            <a:fillRect/>
          </a:stretch>
        </p:blipFill>
        <p:spPr bwMode="auto">
          <a:xfrm>
            <a:off x="4139952" y="3789040"/>
            <a:ext cx="2376264" cy="19349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72" name="Picture 12" descr="http://www.sievietespasaule.lv/img/news/general/1298021397_sipoli_red.jpg"/>
          <p:cNvPicPr>
            <a:picLocks noChangeAspect="1" noChangeArrowheads="1"/>
          </p:cNvPicPr>
          <p:nvPr/>
        </p:nvPicPr>
        <p:blipFill>
          <a:blip r:embed="rId5" cstate="print"/>
          <a:srcRect/>
          <a:stretch>
            <a:fillRect/>
          </a:stretch>
        </p:blipFill>
        <p:spPr bwMode="auto">
          <a:xfrm>
            <a:off x="6516216" y="3717032"/>
            <a:ext cx="2436779" cy="20162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4824536" cy="5904656"/>
          </a:xfrm>
          <a:solidFill>
            <a:schemeClr val="bg1">
              <a:alpha val="52000"/>
            </a:schemeClr>
          </a:solidFill>
          <a:ln>
            <a:solidFill>
              <a:schemeClr val="bg1"/>
            </a:solidFill>
          </a:ln>
        </p:spPr>
        <p:txBody>
          <a:bodyPr>
            <a:normAutofit/>
          </a:bodyPr>
          <a:lstStyle/>
          <a:p>
            <a:r>
              <a:rPr lang="en-US" dirty="0">
                <a:latin typeface="Times New Roman" pitchFamily="18" charset="0"/>
                <a:cs typeface="Times New Roman" pitchFamily="18" charset="0"/>
              </a:rPr>
              <a:t>Preparation methods in the previous evening cover the peas with water. Next day cook until soft (add salt). </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Prepare Bacon and onion sauce. Add the boiled peas to the sauce and fry four couple of seconds. </a:t>
            </a:r>
            <a:r>
              <a:rPr lang="ru-RU" dirty="0" err="1">
                <a:latin typeface="Times New Roman" pitchFamily="18" charset="0"/>
                <a:cs typeface="Times New Roman" pitchFamily="18" charset="0"/>
              </a:rPr>
              <a:t>Serve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with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Kefir</a:t>
            </a:r>
            <a:r>
              <a:rPr lang="ru-RU" dirty="0">
                <a:latin typeface="Times New Roman" pitchFamily="18" charset="0"/>
                <a:cs typeface="Times New Roman" pitchFamily="18" charset="0"/>
              </a:rPr>
              <a:t>.</a:t>
            </a:r>
          </a:p>
          <a:p>
            <a:endParaRPr lang="ru-RU" dirty="0"/>
          </a:p>
        </p:txBody>
      </p:sp>
      <p:pic>
        <p:nvPicPr>
          <p:cNvPr id="14338" name="Picture 2" descr="http://www.studyinlatvia.eu/content/images/2.jpg"/>
          <p:cNvPicPr>
            <a:picLocks noChangeAspect="1" noChangeArrowheads="1"/>
          </p:cNvPicPr>
          <p:nvPr/>
        </p:nvPicPr>
        <p:blipFill>
          <a:blip r:embed="rId2" cstate="print"/>
          <a:srcRect/>
          <a:stretch>
            <a:fillRect/>
          </a:stretch>
        </p:blipFill>
        <p:spPr bwMode="auto">
          <a:xfrm>
            <a:off x="5796136" y="2636912"/>
            <a:ext cx="2853421"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44000"/>
            </a:schemeClr>
          </a:solidFill>
          <a:ln>
            <a:solidFill>
              <a:schemeClr val="bg1"/>
            </a:solidFill>
          </a:ln>
        </p:spPr>
        <p:txBody>
          <a:bodyPr/>
          <a:lstStyle/>
          <a:p>
            <a:r>
              <a:rPr lang="en-US" i="1" dirty="0" err="1"/>
              <a:t>Groats</a:t>
            </a:r>
            <a:r>
              <a:rPr lang="en-US" i="1" dirty="0"/>
              <a:t> porridge </a:t>
            </a:r>
            <a:endParaRPr lang="ru-RU" i="1" dirty="0"/>
          </a:p>
        </p:txBody>
      </p:sp>
      <p:sp>
        <p:nvSpPr>
          <p:cNvPr id="3" name="Содержимое 2"/>
          <p:cNvSpPr>
            <a:spLocks noGrp="1"/>
          </p:cNvSpPr>
          <p:nvPr>
            <p:ph idx="1"/>
          </p:nvPr>
        </p:nvSpPr>
        <p:spPr>
          <a:xfrm>
            <a:off x="457200" y="1600200"/>
            <a:ext cx="3970784" cy="4853136"/>
          </a:xfrm>
          <a:solidFill>
            <a:schemeClr val="bg1">
              <a:alpha val="35000"/>
            </a:schemeClr>
          </a:solidFill>
          <a:ln>
            <a:solidFill>
              <a:schemeClr val="bg1"/>
            </a:solidFill>
          </a:ln>
        </p:spPr>
        <p:txBody>
          <a:bodyPr>
            <a:normAutofit lnSpcReduction="10000"/>
          </a:bodyPr>
          <a:lstStyle/>
          <a:p>
            <a:pPr>
              <a:buNone/>
            </a:pPr>
            <a:r>
              <a:rPr lang="lv-LV"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Ingredients</a:t>
            </a:r>
            <a:r>
              <a:rPr lang="lv-LV"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lvl="0">
              <a:buFont typeface="Wingdings" pitchFamily="2" charset="2"/>
              <a:buChar char="§"/>
            </a:pPr>
            <a:r>
              <a:rPr lang="en-US" dirty="0">
                <a:latin typeface="Times New Roman" pitchFamily="18" charset="0"/>
                <a:cs typeface="Times New Roman" pitchFamily="18" charset="0"/>
              </a:rPr>
              <a:t>1 cup of barley </a:t>
            </a:r>
            <a:r>
              <a:rPr lang="en-US" dirty="0" err="1">
                <a:latin typeface="Times New Roman" pitchFamily="18" charset="0"/>
                <a:cs typeface="Times New Roman" pitchFamily="18" charset="0"/>
              </a:rPr>
              <a:t>groats</a:t>
            </a:r>
            <a:endParaRPr lang="ru-RU" dirty="0">
              <a:latin typeface="Times New Roman" pitchFamily="18" charset="0"/>
              <a:cs typeface="Times New Roman" pitchFamily="18" charset="0"/>
            </a:endParaRPr>
          </a:p>
          <a:p>
            <a:pPr lvl="0">
              <a:buFont typeface="Wingdings" pitchFamily="2" charset="2"/>
              <a:buChar char="§"/>
            </a:pPr>
            <a:r>
              <a:rPr lang="en-US" dirty="0">
                <a:latin typeface="Times New Roman" pitchFamily="18" charset="0"/>
                <a:cs typeface="Times New Roman" pitchFamily="18" charset="0"/>
              </a:rPr>
              <a:t>1 cup of warm milk</a:t>
            </a:r>
            <a:endParaRPr lang="ru-RU" dirty="0">
              <a:latin typeface="Times New Roman" pitchFamily="18" charset="0"/>
              <a:cs typeface="Times New Roman" pitchFamily="18" charset="0"/>
            </a:endParaRPr>
          </a:p>
          <a:p>
            <a:pPr lvl="0">
              <a:buFont typeface="Wingdings" pitchFamily="2" charset="2"/>
              <a:buChar char="§"/>
            </a:pPr>
            <a:r>
              <a:rPr lang="en-US" dirty="0">
                <a:latin typeface="Times New Roman" pitchFamily="18" charset="0"/>
                <a:cs typeface="Times New Roman" pitchFamily="18" charset="0"/>
              </a:rPr>
              <a:t>1 medium size potato</a:t>
            </a:r>
            <a:endParaRPr lang="ru-RU" dirty="0">
              <a:latin typeface="Times New Roman" pitchFamily="18" charset="0"/>
              <a:cs typeface="Times New Roman" pitchFamily="18" charset="0"/>
            </a:endParaRPr>
          </a:p>
          <a:p>
            <a:pPr lvl="0">
              <a:buFont typeface="Wingdings" pitchFamily="2" charset="2"/>
              <a:buChar char="§"/>
            </a:pPr>
            <a:r>
              <a:rPr lang="en-US" dirty="0">
                <a:latin typeface="Times New Roman" pitchFamily="18" charset="0"/>
                <a:cs typeface="Times New Roman" pitchFamily="18" charset="0"/>
              </a:rPr>
              <a:t>500ml water</a:t>
            </a:r>
            <a:endParaRPr lang="ru-RU" dirty="0">
              <a:latin typeface="Times New Roman" pitchFamily="18" charset="0"/>
              <a:cs typeface="Times New Roman" pitchFamily="18" charset="0"/>
            </a:endParaRPr>
          </a:p>
          <a:p>
            <a:pPr lvl="0">
              <a:buFont typeface="Wingdings" pitchFamily="2" charset="2"/>
              <a:buChar char="§"/>
            </a:pPr>
            <a:r>
              <a:rPr lang="en-US" dirty="0">
                <a:latin typeface="Times New Roman" pitchFamily="18" charset="0"/>
                <a:cs typeface="Times New Roman" pitchFamily="18" charset="0"/>
              </a:rPr>
              <a:t>salt</a:t>
            </a:r>
            <a:endParaRPr lang="ru-RU" dirty="0">
              <a:latin typeface="Times New Roman" pitchFamily="18" charset="0"/>
              <a:cs typeface="Times New Roman" pitchFamily="18" charset="0"/>
            </a:endParaRPr>
          </a:p>
          <a:p>
            <a:pPr lvl="0">
              <a:buFont typeface="Wingdings" pitchFamily="2" charset="2"/>
              <a:buChar char="§"/>
            </a:pPr>
            <a:r>
              <a:rPr lang="en-US" dirty="0">
                <a:latin typeface="Times New Roman" pitchFamily="18" charset="0"/>
                <a:cs typeface="Times New Roman" pitchFamily="18" charset="0"/>
              </a:rPr>
              <a:t>1 tea spoon sugar</a:t>
            </a:r>
            <a:endParaRPr lang="ru-RU" dirty="0">
              <a:latin typeface="Times New Roman" pitchFamily="18" charset="0"/>
              <a:cs typeface="Times New Roman" pitchFamily="18" charset="0"/>
            </a:endParaRPr>
          </a:p>
          <a:p>
            <a:endParaRPr lang="ru-RU" dirty="0"/>
          </a:p>
        </p:txBody>
      </p:sp>
      <p:pic>
        <p:nvPicPr>
          <p:cNvPr id="13314" name="Picture 2" descr="http://sirmais.com/wp-content/uploads/2010/10/miezu-putraimi.jpg"/>
          <p:cNvPicPr>
            <a:picLocks noChangeAspect="1" noChangeArrowheads="1"/>
          </p:cNvPicPr>
          <p:nvPr/>
        </p:nvPicPr>
        <p:blipFill>
          <a:blip r:embed="rId2" cstate="print"/>
          <a:srcRect/>
          <a:stretch>
            <a:fillRect/>
          </a:stretch>
        </p:blipFill>
        <p:spPr bwMode="auto">
          <a:xfrm>
            <a:off x="4932040" y="1628800"/>
            <a:ext cx="1800200"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6" name="AutoShape 4" descr="data:image/jpeg;base64,/9j/4AAQSkZJRgABAQAAAQABAAD/2wCEAAkGBxQSEhAUEhAQEA8QEBAQFA8QEA8PEA8QFRQWFxQSFBQYHCggGB0lGxQVITEhJSkrLi4uFx8zODMsNygtLisBCgoKDg0OGhAQFCwcHBwsLCwsLCwsLCwrKywsLCwsLCwsLCwuLCwsLCwsLCssNzc3Nzc3LDcsKywsLCsrLCw3K//AABEIAOEA4AMBIgACEQEDEQH/xAAbAAEAAgMBAQAAAAAAAAAAAAAAAwQBAgUGB//EAD0QAAIBAgIGBwUGBAcAAAAAAAABAgMRBCEFEjFBUWEGIjJxgZGxE3KhssEjM0Jz0fBSYoOzJEOTosLh8f/EABcBAQEBAQAAAAAAAAAAAAAAAAABAgP/xAAeEQEBAQEAAgMBAQAAAAAAAAAAARECEjEhQVEDE//aAAwDAQACEQMRAD8A+4gAAAAADZXqYpLZm+AFgFSNdvavJ2N/afvMmmLAIlNmfaF0SA1U0NdcV5gbAp0cXrNpcXbhbd+paiyS6Y2ABQAAAAAAAAAAAAAAAAAII4lPWt+Ftbd62k0TmsppK7aSR5zG6bnr9VJRju495TlpKrN9q2eSiskZvca8XcxWL1+rHsuzduHBmkMi5h8O9VazTbSbvHY/A0lQW/q8Hti/HcDY1gyRMiStzXElRYN0zZyNUbARyRFKbRZNJwT5BEDnfdnydizRmQ+zs8yVIC0CKnIkuaRkFPE45RyWb+CIo6QWd28ieUXHRInXWy+ZyK+NlLfaPBEdKm3nuRPJcdz2yM+0Rz8JfwJ9RZ7vG1i6mLOubJlVS1FdttcWnkTU5ppNNW5CVEoNYyubFAAADz9WhKMqi1pZycuVnmegOfj5wbjeSTV9uyz3ehnqLHnquFltJNHYe9aMbXt1pX2JLPM9FDVkrXTStkuCKWDtHEVr2Tla3PJNIxjWuwADqwhrZNZZPJ5XtwbI9XPltTLRA4Nc4/GP6olVqjJkwRQSMmGEYvlYwZMhW0SlpDESjZfha/aLaIcZS1otb9q7xRyJVLmjEUbqJhW1OJepbluK9Ck20krv4eJ0KsXBN5SSXjfgkWCZKyytYzBZ+FzSnSk0rvV/lSvbxJqdNLYvHezTLNSCaaex5HPp61N6rzhunsXc+DOkGWzTVehVvw22diwU59WaSXVn8yLaEGQAVGJK6IKdCOaUd2d8/AnkrmlGnqq129ru9rbJYqOngqcXdQSfiVNJ4Bt68O2lmv4kllbmdMC8zMNrlaLrVZSampaqW2StnyOqAJMKAAqOXjse1LVjbJq7fHgiajiVLLZLg9/cyhpCi3UlbivRE+DilZy1tZcVku631Oe3W/jF1mSBVk3a9+7MsRjY0jBhyStz2FTF42MZKKWtPx/bJJSUo9ZNNda2RNE8Wnsaustu8NHCxdXUd4780+KOhgNKxmut1XsJOvpcV6tK0pLn8CWlRzL1eF7Pfx5FWcrPer794xNXsJTSWW9u7JKivZc0/BZkODSUctibJIXcr/hsvF8Tc9IlABUCrpCtKMbxTfG2bS4lo1qRussn5ko4cMa3Na19W6tfZztxO5DYivVwUZxUZK9ndNXjZ8jaFKUVk9ZLc7X8zPMsat1YBFGr62tsaZKbZAAAAAAAAAABycTO1SfDq+iJMO7/ABKOlqtqs1xjF/vyKdDSDi8jjb8t4786K4+efqYUGvxW5LI5L0tflyRrHSF3m3YvlEx2eqs7RvbbvI6k08l9foc6GJXiT06nkXVxKsPF9qKfK36mmIwiU4OMUlsskkvgWKVQsXTLiN78jR003d/+G5hlGcJ2fGXqSpWIsJ2V3y9WTFZDFzJFUp3e1q29WzRRHLFLWcc9Zbkm3biTU5X4+KsbWMkgAAooxnKMnrRybupLNf8ARdTMgkmAACgAAAAAAADy/SD7/vpx9WcqUjq9JF9tH8pfNI48zh17dIOZlTImzKZkWqdUu0ahzYFujIsHVozLlOZzaMi7SZ0iVdgzZvIjps3m8maRvhOwvH1ZMQ4TsRJjUZAAAAAAAAAAAAAAAAAAAAAHmeky+1h+W/mf6nFkdzpQvtKXuz9ThSOHXtuI7hMwzCZlpYplmiU6bLlJljK/RZdpMoUWXaTNwXqUjao8mQ02bVpZM19ItYTsR7kTEWF7EPdj6EpuMgAAAAAAAAAAAAAAAAAAAADzvSntUe6p9Dz89p6HpXto/wBT/iecqHDv23GjZgMxcy0ngWqLKUGWqLLGXQpMuUmUaTLlJm4LtNiu+qzWDMYh9VlR08N2Ie7H0JDSiurH3V6G50jIAAAAAAAAAAAAAAAAAAAAA8/0s/yfen6I83UPS9LdlH32vgeaqHDv23yiZrczJmplpNAs0WVIlmkwjoUmXKRRosuUmbiLsGa4l9UxBmmJeTKO5S2LuXobGI7DJ1YAAAAAAAAAAAAAAAAAAAAAHB6WrqUvzfozzEz1HS77un+avRnl5nHv23z6RSNGbyNGc2klMsUitEsUipV+ky5TKVJlumzcRcgyPEPI2gzWtu70UehAB1YAAAAAAAAAAAAAAAAAAAAAHD6XfdQ/Oh6SPKzPV9LvuFyqw+p5Oozj37dOfSJmjN5EbZzakSQZapMpwZYpMRLF+iXKbKVEt02bZW4MS2x95eppFmyfWh78fmRoejAB1YAAAAAAAAAAAAAAAAAAAAAHG6WL/Dy5Tpv/AHL9TyFQ9r0khrYeovcflOJ4t5nH+k+W+UMiORLKJHJHKujEGWabK0SemIVfoyLdNlCiy1CodIwuRkSU+1T/ADIfMinGshRxadahFb6sf1NRHsQAdWAAAAAAAAAAAAAAAAAAAAABR03G9Cr7jflmfLMdpieHf21GbisvbUrSj3yW2PpzPruIpKcZReyUXHzVjwukdHyi3GcbPc7ZSXLiiVY5+BxCqx14JyjyWa71tNpr9tHOxVCpST9nCOrtsrxXelml4JHnMdpHFtpRlKyexRUn8Tnf5615PYNmVUPKYXSGKutalr98JRZ6PCQqSSbpWfB2sZ/yv615xbWIsSxqyey/kWMNhnvUF3I6FDBNlnF/UvU/HHpa8pasYyb4L6s6GE0fOFfCOSSvV2b8oyd2eiwdFRWSS7jMKXtKsJJdWlrPW3OTVrLidOZjFuuoADSAAAAAAAAAAAAAAAAAAAAAAR16MZq0oqS4MkAHDxXR9NPUlb+WWa8zy+meiUprrUXO2yUGm15H0QExdfGJdGJwdl7WnnvbS+COro/Qso9qtOXK7PqRiw+UeRwGBtshKXO0pPzOzSw03sio85NL4K51gMFSGC/ik5cl1Y+W8tRVslkluMgoAAAAAAAAA1qVFFXeS45shWMh/Fy2PaBYBBLFRXFtO1rWtnbfzt5hYuOWbTaTtZ3ta+7vAnAAAAAAAAAAAAAAAAAAAAAAAAAAAAAAABXx3ZX5lP50U/xf6f8AeQAG1Pb4r52a6Q2f1KH9xAAf/9k="/>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8" name="Picture 6" descr="http://buduars.lv/wp-content/uploads/2013/03/piens.jpg"/>
          <p:cNvPicPr>
            <a:picLocks noChangeAspect="1" noChangeArrowheads="1"/>
          </p:cNvPicPr>
          <p:nvPr/>
        </p:nvPicPr>
        <p:blipFill>
          <a:blip r:embed="rId3" cstate="print"/>
          <a:srcRect/>
          <a:stretch>
            <a:fillRect/>
          </a:stretch>
        </p:blipFill>
        <p:spPr bwMode="auto">
          <a:xfrm>
            <a:off x="6588225" y="1628801"/>
            <a:ext cx="1872208"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20" name="Picture 8" descr="http://rekurzeme.diena.lv/uploads/thumbnails/680x455/articles/2013/06/21778__51c2c6127a4a8.jpg.jpg"/>
          <p:cNvPicPr>
            <a:picLocks noChangeAspect="1" noChangeArrowheads="1"/>
          </p:cNvPicPr>
          <p:nvPr/>
        </p:nvPicPr>
        <p:blipFill>
          <a:blip r:embed="rId4" cstate="print"/>
          <a:srcRect/>
          <a:stretch>
            <a:fillRect/>
          </a:stretch>
        </p:blipFill>
        <p:spPr bwMode="auto">
          <a:xfrm>
            <a:off x="6588225" y="3356992"/>
            <a:ext cx="1872208"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22" name="Picture 10" descr="http://spi2uk.itvnet.lv/upload/articles/38/389550/images/7-miti-par-veseligu-uztur-6.jpg"/>
          <p:cNvPicPr>
            <a:picLocks noChangeAspect="1" noChangeArrowheads="1"/>
          </p:cNvPicPr>
          <p:nvPr/>
        </p:nvPicPr>
        <p:blipFill>
          <a:blip r:embed="rId5" cstate="print"/>
          <a:srcRect/>
          <a:stretch>
            <a:fillRect/>
          </a:stretch>
        </p:blipFill>
        <p:spPr bwMode="auto">
          <a:xfrm>
            <a:off x="4932040" y="3356992"/>
            <a:ext cx="1656184"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24" name="Picture 12" descr="http://spi1uk.itvnet.lv/upload/articles/34/346591/images/interesanti-fakti-par-6.jpg"/>
          <p:cNvPicPr>
            <a:picLocks noChangeAspect="1" noChangeArrowheads="1"/>
          </p:cNvPicPr>
          <p:nvPr/>
        </p:nvPicPr>
        <p:blipFill>
          <a:blip r:embed="rId6" cstate="print"/>
          <a:srcRect/>
          <a:stretch>
            <a:fillRect/>
          </a:stretch>
        </p:blipFill>
        <p:spPr bwMode="auto">
          <a:xfrm>
            <a:off x="4932040" y="4941168"/>
            <a:ext cx="1800200" cy="158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26" name="Picture 14" descr="http://g2.delphi.lv/images/pix/520x360/qWttWkIyNKA/cukurs-43162916.jpg"/>
          <p:cNvPicPr>
            <a:picLocks noChangeAspect="1" noChangeArrowheads="1"/>
          </p:cNvPicPr>
          <p:nvPr/>
        </p:nvPicPr>
        <p:blipFill>
          <a:blip r:embed="rId7" cstate="print"/>
          <a:srcRect/>
          <a:stretch>
            <a:fillRect/>
          </a:stretch>
        </p:blipFill>
        <p:spPr bwMode="auto">
          <a:xfrm>
            <a:off x="6660232" y="4941168"/>
            <a:ext cx="1800200"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20688"/>
            <a:ext cx="5760640" cy="5976664"/>
          </a:xfrm>
          <a:solidFill>
            <a:schemeClr val="bg1">
              <a:alpha val="36000"/>
            </a:schemeClr>
          </a:solidFill>
        </p:spPr>
        <p:txBody>
          <a:bodyPr>
            <a:normAutofit fontScale="85000" lnSpcReduction="10000"/>
          </a:bodyPr>
          <a:lstStyle/>
          <a:p>
            <a:pPr>
              <a:buNone/>
            </a:pPr>
            <a:r>
              <a:rPr lang="lv-LV"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Preparation </a:t>
            </a:r>
            <a:r>
              <a:rPr lang="en-US" dirty="0">
                <a:latin typeface="Times New Roman" pitchFamily="18" charset="0"/>
                <a:cs typeface="Times New Roman" pitchFamily="18" charset="0"/>
              </a:rPr>
              <a:t>method</a:t>
            </a:r>
            <a:r>
              <a:rPr lang="en-US" dirty="0" smtClean="0">
                <a:latin typeface="Times New Roman" pitchFamily="18" charset="0"/>
                <a:cs typeface="Times New Roman" pitchFamily="18" charset="0"/>
              </a:rPr>
              <a:t>:</a:t>
            </a:r>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Peal the potato and cut into 5mmx5mm cubicles. Put in the pot barely </a:t>
            </a:r>
            <a:r>
              <a:rPr lang="en-US" dirty="0" err="1">
                <a:latin typeface="Times New Roman" pitchFamily="18" charset="0"/>
                <a:cs typeface="Times New Roman" pitchFamily="18" charset="0"/>
              </a:rPr>
              <a:t>groats</a:t>
            </a:r>
            <a:r>
              <a:rPr lang="en-US" dirty="0">
                <a:latin typeface="Times New Roman" pitchFamily="18" charset="0"/>
                <a:cs typeface="Times New Roman" pitchFamily="18" charset="0"/>
              </a:rPr>
              <a:t>, cut potato cubes, water, milk, add sugar and salt.</a:t>
            </a:r>
            <a:br>
              <a:rPr lang="en-US" dirty="0">
                <a:latin typeface="Times New Roman" pitchFamily="18" charset="0"/>
                <a:cs typeface="Times New Roman" pitchFamily="18" charset="0"/>
              </a:rPr>
            </a:br>
            <a:endParaRPr lang="lv-LV"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Cover </a:t>
            </a:r>
            <a:r>
              <a:rPr lang="en-US" dirty="0">
                <a:latin typeface="Times New Roman" pitchFamily="18" charset="0"/>
                <a:cs typeface="Times New Roman" pitchFamily="18" charset="0"/>
              </a:rPr>
              <a:t>the pot and put on low heat for 20 minutes. </a:t>
            </a:r>
            <a:r>
              <a:rPr lang="en-US" dirty="0" smtClean="0">
                <a:latin typeface="Times New Roman" pitchFamily="18" charset="0"/>
                <a:cs typeface="Times New Roman" pitchFamily="18" charset="0"/>
              </a:rPr>
              <a:t> Switch </a:t>
            </a:r>
            <a:r>
              <a:rPr lang="en-US" dirty="0">
                <a:latin typeface="Times New Roman" pitchFamily="18" charset="0"/>
                <a:cs typeface="Times New Roman" pitchFamily="18" charset="0"/>
              </a:rPr>
              <a:t>off the heat and leave on the stove or other warm place for another 20 minutes. </a:t>
            </a:r>
            <a:br>
              <a:rPr lang="en-US" dirty="0">
                <a:latin typeface="Times New Roman" pitchFamily="18" charset="0"/>
                <a:cs typeface="Times New Roman" pitchFamily="18" charset="0"/>
              </a:rPr>
            </a:br>
            <a:endParaRPr lang="lv-LV"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Serve </a:t>
            </a:r>
            <a:r>
              <a:rPr lang="en-US" dirty="0">
                <a:latin typeface="Times New Roman" pitchFamily="18" charset="0"/>
                <a:cs typeface="Times New Roman" pitchFamily="18" charset="0"/>
              </a:rPr>
              <a:t>together with Bacon and onion sauce.</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12290" name="Picture 2" descr="Picture"/>
          <p:cNvPicPr>
            <a:picLocks noChangeAspect="1" noChangeArrowheads="1"/>
          </p:cNvPicPr>
          <p:nvPr/>
        </p:nvPicPr>
        <p:blipFill>
          <a:blip r:embed="rId2" cstate="print"/>
          <a:srcRect/>
          <a:stretch>
            <a:fillRect/>
          </a:stretch>
        </p:blipFill>
        <p:spPr bwMode="auto">
          <a:xfrm>
            <a:off x="6300192" y="4581128"/>
            <a:ext cx="2673909"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Potatoes with herring and curds</a:t>
            </a:r>
            <a:r>
              <a:rPr lang="en-US" dirty="0" smtClean="0">
                <a:latin typeface="Times New Roman" pitchFamily="18" charset="0"/>
                <a:cs typeface="Times New Roman" pitchFamily="18" charset="0"/>
              </a:rPr>
              <a:t> </a:t>
            </a:r>
            <a:r>
              <a:rPr lang="en-US" b="1" dirty="0" smtClean="0"/>
              <a:t/>
            </a:r>
            <a:br>
              <a:rPr lang="en-US" b="1" dirty="0" smtClean="0"/>
            </a:br>
            <a:endParaRPr lang="ru-RU" dirty="0"/>
          </a:p>
        </p:txBody>
      </p:sp>
      <p:sp>
        <p:nvSpPr>
          <p:cNvPr id="3" name="Содержимое 2"/>
          <p:cNvSpPr>
            <a:spLocks noGrp="1"/>
          </p:cNvSpPr>
          <p:nvPr>
            <p:ph idx="1"/>
          </p:nvPr>
        </p:nvSpPr>
        <p:spPr>
          <a:xfrm>
            <a:off x="457200" y="1600200"/>
            <a:ext cx="4330824" cy="4853136"/>
          </a:xfrm>
          <a:solidFill>
            <a:schemeClr val="bg1">
              <a:alpha val="55000"/>
            </a:schemeClr>
          </a:solidFill>
          <a:ln>
            <a:solidFill>
              <a:schemeClr val="bg1"/>
            </a:solidFill>
          </a:ln>
        </p:spPr>
        <p:txBody>
          <a:bodyPr/>
          <a:lstStyle/>
          <a:p>
            <a:pPr>
              <a:buNone/>
            </a:pPr>
            <a:r>
              <a:rPr lang="en-US" dirty="0" smtClean="0">
                <a:latin typeface="Times New Roman" pitchFamily="18" charset="0"/>
                <a:cs typeface="Times New Roman" pitchFamily="18" charset="0"/>
              </a:rPr>
              <a:t>Ingredients</a:t>
            </a:r>
            <a:r>
              <a:rPr lang="lv-LV"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5 potatoes </a:t>
            </a:r>
          </a:p>
          <a:p>
            <a:pPr>
              <a:buFont typeface="Wingdings" pitchFamily="2" charset="2"/>
              <a:buChar char="§"/>
            </a:pPr>
            <a:r>
              <a:rPr lang="en-US" dirty="0" smtClean="0">
                <a:latin typeface="Times New Roman" pitchFamily="18" charset="0"/>
                <a:cs typeface="Times New Roman" pitchFamily="18" charset="0"/>
              </a:rPr>
              <a:t>1 salted herring</a:t>
            </a:r>
          </a:p>
          <a:p>
            <a:pPr>
              <a:buFont typeface="Wingdings" pitchFamily="2" charset="2"/>
              <a:buChar char="§"/>
            </a:pPr>
            <a:r>
              <a:rPr lang="en-US" dirty="0" smtClean="0">
                <a:latin typeface="Times New Roman" pitchFamily="18" charset="0"/>
                <a:cs typeface="Times New Roman" pitchFamily="18" charset="0"/>
              </a:rPr>
              <a:t>200g curds</a:t>
            </a:r>
          </a:p>
          <a:p>
            <a:pPr>
              <a:buFont typeface="Wingdings" pitchFamily="2" charset="2"/>
              <a:buChar char="§"/>
            </a:pPr>
            <a:r>
              <a:rPr lang="en-US" dirty="0" smtClean="0">
                <a:latin typeface="Times New Roman" pitchFamily="18" charset="0"/>
                <a:cs typeface="Times New Roman" pitchFamily="18" charset="0"/>
              </a:rPr>
              <a:t>3 table spoons of sour cream</a:t>
            </a:r>
          </a:p>
          <a:p>
            <a:pPr>
              <a:buFont typeface="Wingdings" pitchFamily="2" charset="2"/>
              <a:buChar char="§"/>
            </a:pPr>
            <a:r>
              <a:rPr lang="en-US" dirty="0" smtClean="0">
                <a:latin typeface="Times New Roman" pitchFamily="18" charset="0"/>
                <a:cs typeface="Times New Roman" pitchFamily="18" charset="0"/>
              </a:rPr>
              <a:t>salt</a:t>
            </a:r>
          </a:p>
          <a:p>
            <a:pPr>
              <a:buNone/>
            </a:pPr>
            <a:endParaRPr lang="ru-RU" dirty="0"/>
          </a:p>
        </p:txBody>
      </p:sp>
      <p:pic>
        <p:nvPicPr>
          <p:cNvPr id="26626" name="Picture 2" descr="http://lv.lv.allconstructions.com/f/image/filename/0/1/16270/corbis-nuotr2.jpg"/>
          <p:cNvPicPr>
            <a:picLocks noChangeAspect="1" noChangeArrowheads="1"/>
          </p:cNvPicPr>
          <p:nvPr/>
        </p:nvPicPr>
        <p:blipFill>
          <a:blip r:embed="rId2" cstate="print"/>
          <a:srcRect/>
          <a:stretch>
            <a:fillRect/>
          </a:stretch>
        </p:blipFill>
        <p:spPr bwMode="auto">
          <a:xfrm>
            <a:off x="6084168" y="5013176"/>
            <a:ext cx="1944216" cy="1489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AutoShape 4" descr="data:image/jpeg;base64,/9j/4AAQSkZJRgABAQAAAQABAAD/2wCEAAkGBxQTEhQUExMWFhUXGBoXGRgYGBkfHBoZGBgdFxwaHh0YHCggHBolHxgXIjEhJyorLi4uHB8zODMsNygtLisBCgoKDg0OGxAQGy8kHyQsLCwsLCwsLCwsLCwsLCwsLCwsLCwsLCwsLCwsLCwsLCwsLCwsLCwsLCwsLCwsLCwsLP/AABEIAMIBAwMBIgACEQEDEQH/xAAcAAACAgMBAQAAAAAAAAAAAAAEBQMGAAECBwj/xAA/EAABAgQEAwUGBQIFBAMAAAABAhEAAyExBBJBUQVhcQYigZGxEzKhwdHwFBVC4fFScgcjYoKyM0OSohYkwv/EABkBAAMBAQEAAAAAAAAAAAAAAAABAgMEBf/EACcRAAICAgIDAAEDBQAAAAAAAAABAhESIQMxE0FRYQQiMhRCUnGR/9oADAMBAAIRAxEAPwDzCbxDusRHEjEVd4ll4VVSUnxGkCz5FaBo4Eo9I9Z2zjHqc3iJEwJGz6xteH2bzEEyETJakqCO8LZhuLser+UbKkqIaYOJyiwTUkgDcnSPdez2HXIw8qWGdKQDT9VyfEvHl/Y7D/8A20zJifcBVcM7NXz+EekI7QSczGYnwIjm5pJ6Q4p+ywS8cqjpIPwiYcQ/q9IXSMUggMq/8xtZ1BjAukN0Y1BPeUByt4x0laVEMQQS1DeEYxZdrk8hT4RgmZtA52EFhiP8QhIt5RGJELUzbVO4UDX4+kGSAS7TDUOaDziXsVUFTJKr/MPEc5GTQZuduXWJfZqV7ygaM4DRxiMPmTkUX+UVRNmkS1rNEhjrHJwpSm19ySwifAS5iQ3tMwG4q3WJVLL0NNiIqkKwHIochHCidRDITG/iOJ8wHc8oVBYrmISd4Dn4IH9IVDhQzUKUpA1EDTsO2vlAkO0VudwGQS6pKR4QDieyOFV+jKd0kj0pFtK1Jfb4RCgpV+kNyH0i02MpCv8ADyQXKZqx/uB9YGm/4fob/ql9yBHoKZEuuYHkxv52iBeG2SW6xWTDJr2ebz+xkxJeXiCDpf6wUvBT6e1UJih+py5HjF8OACg4V4EP/EBqwLli3jCdS7DNlOqKKBHO4+EQ4pAcMzj4/tFxPDndku2xirce7JBRKpS1SZmo/Seo+kT4k32Py0uhSlABOnSJBMDuLt4RXeKcInyUlSw6dVJU4HM0BAhSZptGi/TWuzN/qEn0XObiQ7Gnx+MDqmAOUqblFTeOik8/KK/pkvZP9RfobYqUhSyokOecahQQrnGo0XG/8ifM/hacRJUQWQsn+0/SFqcKslTINORc8uUWfETyFMDTzgFKTUg9B8I4oc1Lo7sPyKVYWZ/QfFhp1flGvwU5VcnxH1hpJUrMApyNhfzg1K3XlAPesCQKXDksLdIt80vSROK+iCdInBJZ0vQ2+UKU8JmmoHi8W+bPPlqRTo+ukDpW9ubV57Wioc84rpGU+KMivyV4qSQUrWk/3H+IdcM7aYyX7x9qnY38xBeGkqURLQnOslgOZ1i18D/wsXNIXiVZEhiUpIKj/usB0eNFzKf8kjN8agu2C8G7STsS5lYWaoIqtYFE7C8PsJjszZgUnURZZ3DJeGkJkyUtKcHu/wBQrmepJJ1J0gH8pQv+64qQ/g8RKMX0EeRnWHKSAyudf5vBSAkVzVGzt8IHHA6ggljQpe3MRKOCAfrJGheviIzxLzDgspAf3d/u0cL4ilrx1hcClg5L9XB6tBMnDJDjKMuoa3Q6wYk5IC/OkpAFPrE2G4sHtff94OJAqwJFH+RgaYpNQwbUbaOOUPFhkidfEJYYqatqR2pUojMSwZ6EehgdODSQ2UO2wrC/G8Hl8wDQMSPC8PFk5RGcpEtYJC2G23Wtohl4dyQFJVzzWivTOElJIStYbZSVP/5NXk8Q+zxKPcUFA/1dw/MGFTKVemWSdglfqFPvaIfYsbQnldoJ8od+Usc8uYDm6HjpHbSXY5H5iArYxmYWNolrSrMkgjY6RCntNJVYJfrBWH4vJW2ZgeUFkuyKTKrUUJqNukTLkItV9K18oICkmzN1jiZLTWteo+zFJogCmYIG2mxgDE4Ynm2ig+u8S4tGWqVN0+kL5mKmC/e0cGw6QykwfE4BJfNLIB8QxvFZ4v2ckpWPZoQwqac7WsYuMjiagbUtXa0V3tNj3np9klIZHfIIqSXHWkTK/RcGr2LJ/DZf6ZCaijD1EDTOGo/VKSPDw2hl7ZX6eXhrE0uZNWQkByrT18IxeX03TiJvy1P9Cf8AxTG4uUrhIADkvqxYekZE/uDKB5/NnMN218IFRi691+tY1MXcH+YFY6dY1hBUNsYe1c6ff8R0qUskAMderA2eAZBUTWn3SCJMxSlJQmqlFg3P7MPCmZt6JxixQGneeocDTxLRLg8IZy+4MqSpnAoALlgXGlNd4c4Ts9KBVn76hXIk0TzPjzAhrImlNJaUpAvkAT8qmKjEzchvwXByMMCpEslZAPtZpqR0FB0iwS8UVlypQaoNGHJhQjoYqMviZIbKo0epESSsWEs3dOrfxFYmbaLlMxqRbWik/pV4G3hAk3G7UA8WHWK3+NBLKUd2DW87mOsJjgp3QXd+osxenN+sDRP+h2nGkqbMN6kedfR4PkrGRysMaOxYFrKexirrxV+62t7M7C1bwRhuNTE+7LvroS92822gVA1L0WZM1IegdBcuaFNhUWNRTrHaphDuoCxNQ4VcANrFRT7fRSqVBapO8SycJNKgT5nf1+MFoMJD+fjwDX/cGp5b3gBXFUBnKifGopRyKj7EDjhMxTBwPCCE9mlm6lNfb0hZIeC9siHGgCQEK7urkM/jHCeLGvcGYu9aDXw18mhijsyBdzrVzHE3gCbEftA5jUI/RPP4jNy92SSS1jYb3r1reJZXGJgJzylEGjg3L13p5QzTwUoYJQw3pE8vh6gS01db1p4PaDyB4l9FEziMoBLhUp9bP4a+MRnFIU5C32dI2erQ1xHC5qgXUCk/1JBf4O0AL4Hl/wC0k6d10/D94eSfYsGumBLWksT7JTbOP+TGCJaJary7XaNzODitFsXoA/R9B8YCm8HWGKZiS/8AUSkt8Yf7WFyQcnCyv0rWnoTBkjhyCD/mKLNrCdIxUsd6UT0YsOlfSNI42kH3Mqgzj+YWAnyMuMjhcsGoBAGaut4EXwWVkBfvlzfTLQN1IhZhOPFTpdn/ANQfzb4QbLx6XGYKcjKH01BqR9IrFonIhncJGSh7yg78w4r5R5koLTjJwmAp7wAe3ut5GhEeuSk5qoNAkim4etb1+cVztpJXLTJWQKvsTYEpLjeM5ZUbcbVldBCQSXY7CpNgOZtFj4FwtUtOaYO+qraJGifrzhFwDFypuIHtFf8ATZQT/UtROUW0Z+uXaL8Kh8vhrGO12azl6QrUmtj9+MaixSsKGD//AJ+cah5Gdnz4iQHLmr0e3nEplgDSmvjcQQVywSzGvK45mNzF/wBIFrRLmzqoGKTbSxb4H4xNwoFC2SlphDBWwNz1akSlZSHoN2EG9kyJ09SlBgkM37nzjTjbMeTosuA4RllnKWKmclVaVfeJMVwlRHcUE7u5cEuTa0OUTZSWc05CJ8PjpNAzl+VaU8tI0yMKK5K4Qq2ZRL6BqeMGSuBKJfKRa5PgLw6m8WlpchLB3/mBF9p5dGrrA5MFH8EMrgDPRI139YOl8FTRyfCnpAv/AMjBolCj0Sax1+OxCqpknLuWT6xm7ZfQcjhssCgEFS5CAbBvn4xX8ThOJqDy0oFWZyoh9TozQD+RcQmKyrxKirVCE+6Ha418IeEhZL6XSWqXYt9fKDZaJafeUH2EVCR2OxCQolU1xZQXU+ekMcL2ZmJbvqzZSo5pm3KsV45fCHKP0sA4ghLsPLUQFN4+CphbrV4Tr4bOUMpCxmsx7wALHSkVTiHZlcvMET8UkuT3lkvrRSwSD5RSi/ehJxPTpONChet4LTNcXFY8OMriEt8mMUcpB7yEFw+rh6QbO7T8SqBIlkimbvMT0zU8TBg17H2exYichKXWQBariBMPxCUCfn8o8VnzeLzh35ykJeiQhLD4P8Yf8KkYsAImTJKizhWYgq8MtD4w5cbXVCi4vTPTkcUQxtU2iSViUEi31ilyuEYrZN2Z/qI0VzEkhRSCKNmD+TxFS+FYw9MvUycg2A8NY37JBcZYpqcQvUEU1LeNYKRxpEvKpawATlBe5OlH2vBbFjXssE/hqAHSCDyMLp3C0KBzFKuoB8I6m8aSU0I3oQaNyiCTxJJvvQfM8odoEmVrj/DxLmjInKFJsHZ3bWBFSyAXLFnBYVPhV4tvEMfLWlikKJ3FD9BCb8BLVlCVFJGbmHJ/b942jLRlKLOMFxMy2cJuSQHANCNTW8MO0GITicIpKaqKVFIAD50kFIdqAlw/OK9jpS5ZKVB6uCLNvygnhmKEs5lApDdGoS8U0qJXYX2T4KjDywtSQqcsArU3wGyRD5IqVF/vkIE4evNLSrdIPmI7xgAS+rgUIetB6xxvbOv0c4jjICiMi/BKoyBsLhe6My66ureu1vlGRt4jDM8fXhyNBd9AS43AiRGJ0Nxz/eG54Ut6oHkPsRx+XLDkjwH8xhlF9nbUkAFToIADfY2rEfZRau+mWFKmBTZEgkkaM3j5GLd2U4IJ82ZLVXuUGbL+oVPIZttY9X7O9m8Pg5eWXLQl/eUBfmSSSS2pOkdHDx5JnNzcuOvZ4xiuxk6Yv2sxUyW//bCi9B7xym9d9IsXBv8AD1ae/MxE1EtnLqbzzUEenLmpJeWEmrFZt4H9R+HOIHkpU6iqaoaqqNwwokX6xp479mHloScO7MSyQQhUxv1TCWLWZ79WY7w6wvZuUjvEJB1YD5xP+dy9VN0vC3Hdp5QAar0NBb94pQ44kOc2MMbgpKQXSSwskfIQNhJicqApKXSolJUBm1A5g28oQ4ntAV6sxJvy15VMLsVxUBqsQzVvTYVhWvQU/ZbsZi1GWRLWApT0AYuxOUHS1+UKeGTFykf9RlFbLt+lXm1xQ6xXcRx1ISRm/wBVNGq/1iNPaNJFAWt3d/I/DaBv2NL0W9XGFMQVu++xvZtHvrHQ4oM3dQPHNQkmz0FSfjvFHm8TKmyy1FR5GvV6MOkQTOMrCsuXvCnXa0PIMG+j1XCcQCjXQZWBupgS3S3V4IWJS8uZjyPMNr/d6R5XhuMTQxdIGxf3trNEq+0MwEBgom5Ch3auxtV/SK8iE+OSL9jezchbsliT+kWAbaug8zCrFdkQzoU9gzPWgcF3YV50Nawl4R20A78wKSFd2u78rRauE9pZC+7mY1NSmmm/P1gqDYrkivHgk2TmcApSHOlwWdwaimvqYhQghQdNdLUq27C7NzbSL8vHySmq0ka/wI1PTIqVZas6n2tXxheL4w8n0r/DMWvuoWhTFmCh8QXcaUteGXs5SqhQc6KANeXkYYowsu4/lvUQDOwUtMxyGF62f+AeUDg0LJMDmcJlzAMyUFnsPr4RXeK8DlIZXsSoOS41OlNBS8XSZw5KnO7Fwdi4tGCWFVVpR38DA4tqhqR5thuz2IWpawrIogpQHIYEWB0MdzuF4xLhpZAS5WEgPYsAGDgctdaRezh8h7q7quQauSWvUgP4CJ54QlK85AB1FTYC1zpvE+NfC/KzzI45SSBiJChmoMuZ8w6lsrtCLE9p0oWpGYgpUQabfYj3CTIlrNnDC4LNej+EfOv+LfZ1UjHzDLBCVModCKH1HhC8VbsuPJlqh/h+0wJ/6hI2f7eJMXizOBDuSkpBBtm6PWPKEypiTciLj2KkTZk1KVTA2ZhuXD08IU44q0zRK+0eucGk/wCUkXZIFeVIi4pgicgBJzKAyuyam5Ir5QwyhCQg5epgOb35yMr0NwS/VhrHNHci5aiS4tkrIzLpsOUZHWMw4WtSmJfVWYGgaoaNx2Ujj2V5au8zUalgfu8Q4iW2lRWIvxNz4RszwWNdvpHipNHtnPDMYJWJlzAzhJSa7lxe3unzi0YjjypoKSoBIHuhrndveFQNnNopMtyvIxILktavdBp1MOpstI/1EBmHu0ozn1j0eCVQPO54XyDqdxYKcs7Ed00GhPiTX4QLj+0YQlyQA3ugtYWptTyhKuYX0FNTrvf75QLMwAU4JSRrS78zGuZl4wfifGaBqhdgLhjr5wqn4+Y7ZToHrrrDgcOQCAHNPA/G0T4bgSiUkDV9h5/tCcilARzJiy3fL2sb7AmIMQcwLZgXu+/haLvhOyyW7zFqtU18YcYLsyilRWtkhuZIiPJsrGKPKjgVqHuqUUsX0VybaDMHKmFRfNlbKEgtXybfSPWlcBQh6ZibH7MCYjhbgMo9L+ofyhObHHFdAHZxYlyD3QCompqWBYV5xX5coKmKPMgRZ8RwpRolbNow+ogZHZpv1Lrdm1iVZSaFsrDAW6D5mO/w4GjgWG53g/8AI5g91TtRiD6h44Vgpyf0pU2x+PeAh7HaYDL4cl6gPcn5DaO08NS4OVia9L15mJpuIUhs0pdLsnMPNLiNI4shqqAJNd/jCyYUmZNQyFJA7ppUDrtBCFz1JB9oUChZgU2s29dNoCxGNJFG2HIbxPLxQSGNWvzMNcjQ3xpofYTGzAWBJGjc+fnBCsYolIJOUBy+4owf7rFakYoKILgQxGNSoDqwivMyHwxDvz4y0uFUdq/Hm0d8M7QBWZRBYnpyp4escicgJoXNLQJi5aJrFynLYBTB9zZ+kXHm+mUuH4PpPEZaiApw6WqQw5Fvu0Fyp8hIehzXJc18TyFI89xKJqDllKDk/qchmtyv8Ihxyprt7wCTVmB5BnrG0eWLMnxSR6iMfKFAtNA/hFY7XSZMxAWopV3gzj3kLLFLa1r4x5rj+JLSDmKwS4rckGvWEOJ4pNURMUskD3QTb1HjFSeSomKadlh4t2SM2bMUjIgfoSAahIAfk/SG/ZvsjLw/+Y5XMteieg+zBkrFCZiVAKcIly0toCU5j4ur4Q+RL0Ajglo7lKyCVKSbhvWJcCRnUrvBCE3Rela+Ud4iXkSTrAE45MJ3XeaouBYjfc0aL4Y2yOaehVPxRmKK8iqn0p8o3Fo4XwhIkoBd8u37RuOi2ch5jMxRu2unlGhjqW6/b3gGXi0fpcnofpHC8USoBKCSbAC/06x56h+D1XP4Ep4yELUMxS7Dq2j+MSzOMgBySRtWOJXZqbNU8xkg6Cp+kWDhvZmTK72VyBVSq+to3gqRzzabEuDx8yaHly1H/awPiWHkYecM4PPWe+yQ9hUtzrDmUlCWCQPSDAqjk+W2topyIoEk8LQlnr8fgKQxCANOkQLxqEuAba7wtn8YEQ9lKJYMOvXu0FufjEM/iagWJIGjfv6RV8Rx9KWJUEuWvG/z4Huu55V+xCLwLJLxW5fVngpGOKnokD+5v5MVrC4kAPztBYxSWIcWYFh9vzg6FiOFYoE9Nqx3+IA5iE34wBJDpNQ4ysWHPR4NwnEkJCgAA9Bs/rAtg4jCXNBuoD75R3mSQa6+HhCWTMVVgDzBEThahozNqH8tYYYjHIDpES8ChdFJCn3DjyMQpU4cHbXeJk4g2cV6H50hWKgOb2akkMEsP9JI8spELMR2S1E2aByWPmmLEJp1FNYlC8wcHwgsWyjzuyM0e7OUkX7yQfiCI7w2A9kP8z2hULG6fTu+MXLNzbeNM8FlK0U+bxdKaPVqNEa+JbBxpFkxPCZKz3kJfoLwBi+y6FDuqKeh+RpC0OxSniCTdTxJ+Yjfx5QHxLsfMvLmF21s/gBFN4twLHyhmGaZuEBwOY1PRouMU+mJsu83GS1s4Spi4djXfrEOI4dh5oIyjMdqdQ2xseseX/mmKAIyqcXoXHUaQz7P9oJ4mJCkkuQLG7tGrhJLRCxbPT+zkg5Zi2bMtSvB6fBosWFBNxCvDYpEuTLlj3qWF6VJ9W5w2wq31jGa2Cdg3F1MGAfxYRriOGH+WHJyskC1QXoPu8R4xeafKQxLqfo3e8bRzgcT7WeCnMz3fTQsaaHR434VqzHlfSLxhlgJSG05CMgFKia51V2e2kbjfRz0zxRKtKCrPTT7tBXAcQkz1AkUSGtvX5QuXMZTNV9+X0jWBnBGKQpViCKAmpt8486K2evPo9Ackd2lL/zAU5ZdvePJh6sBHCscKgA/OnSIU4xzlCGqxKo2RhiFSZ4ABUPes55/zBa8UlRPsyWDjbzc2hVjMAsFKlLOUlsoYNrp4wZ7FAS7crjX9nhho1isOtaStSmfbu20FHPkLQqxPBAEe0K1jUWZqa63h5NmlaQLirDMwYlnJFW0YVMAzeHAqJmOVNRhYCgAToBvBopWB4fhSFoGVIzbqrV9ILl4B0zAk1DOUJYfxBErBTT3UpyjUqZ2dn3bzrDvDYVISEAFmJLC6gLnesAm2VbDzFILEsGvrziGXKNSEKKSS1TTaLOuSE6VrBGBllVVABISS4fTf4xLodtFVkYZz36DrDRMxTASkJAG9T8YNnCSpRNa/wCk18hBEiWkpKZZBJuKgt4/KBUDbFP4VRV3mBNe6ALdbeUT+zIulVbkkvE6MiQcxIa9y7aRv8eg0SMo6CDQbI0TF/pOzOPP0gtMxZBSWu9A3l5mIhi5YBfMSaOC38wFOxFmUQmrUD+tYKQbGJWpLk2F6t08YNwPEnoxfUUs77VhVheJqYghzQ30EQqmp7x9n3iXfZzYHSFVB3pluCUKNQG0I18oHXhxUgMHa8V2XxKY4L28vHUwYnjamLsDoWb4XMDJxa6DVyCCdOsYoKaIfzgkuwLizVP0iWXxVBPeSOdfsPGbRWyJSzEaoZIEtViz2cRxOwHSE0GS6EmN4XJmsZkpJIspmI6KFQeYMKZ/ZgJBKZvtUmikTAAptGWkVI3LHmYsy8OpLgV5QKslNx5w1NroMUyupwC5GVzMykhJzl8tXDa1tD7DYkBDvSMCgtXeI/3bRrF8GQtByzGOpDU8vGKyvslxop3abtgcLNTMlAKWH94OGIYgbR12H7YYdale0WEzFOwU7Ek1Y2NzSK3x/wBkmZNlq/zCkFLkXJYuNmiqyOGAPnOlDo8dXHio1ZlNZej6LGJV+lbp06RqPBJE5SUgCfNSBoJigB0DxuCycCzyFvUp9fQbiI8ZiTLMuYEvk2oW8TG5SFUACi3T62jnEyiQxS3jZ45Gq2did9jDFcVVdI5xxhOMgVVfnCL8RMQkoCczGnqIX/g8TO/qA2FP3jWLT9ixZ6HL4ylYSnMGzCj62H3zhhjMNOm0AADvUXPhFX7D/wCH4M0T57FKC4QQO8rQl9BfmWj1hOGDU8v3iJyXpkXTKphsPPQC+QncAg/OJ8LKWkjMSX96pY9dWiwTJLXTQXI36xCJSae9z7v2Yx8lGl2cqxAZITlfXZmsx1++pCVBh7oU1TtyDWgGbhSWqRvSnKOs6RmdTAFt3O3OH5NicdaIcWhRsQrptyBhRxIYkMUAITq473kWpFkThswdxbW3TrGHCL90Pq403hO2GVFCxGMxibLUByQn5x0ji2KD5lpWOaG9AIuquFL/AKDTWIFcNNinwaBa9FZpik4/OlKl3aoBcRrEcWwiRkUyDv3if/XSGy+EIU2ZI8hAk/s7LP6R4AD0jRMVoBwXFcLMV7OXNBXoCCnyKrxIruqNiRz+URT+yUs/piTCdnkoBABIP+og+Y+cNMTaJA90hhqd/OJlpVRwACHFbwPM4cBYrAH+oH1FY5kJUCcxel2+DAw7EF/hwahQJG/yiaVggoO5rA3tpXdzTAkCpuPCoAhsMRLWHlzU0ozhgOTQ00DI5XCyRQgdY3JwyhRSSGtt4NBIWpCQSe6bWc+ER/mRsRbcEecPRP7iH2KkmhO94lRipgZzQX38dfONysUlWzfdtY6nYmjM25uTtCaQWw5PFEKooebRIfZqZyPGw8bxX5jc360jhM8p1puYmgpeh3O4SkhwR5xSe1fGzIT7KW6lrskVN7tpDxXEGBNgNYq6EhcwYlQotwj+1JDEeJPgYqMbDa7BMDJlTh3pC5StSQanx1gTFdn5qhmKEoSNSRvoBUxZsdPBFKO0Rz0PL74Ctn5RMostMpE3sshy8xjsEFvWMixjlbm8ZGfkn9NqRDhMOpJNOjA1D8+cHTZTjMlNtORvTXpyiVKCLg86D7dq/WOpGYOQDrqOtIycmViherDJJCgB3gDt92g3hvDwov8ApBq2sRz3atC1vGh8KwZhsakAAERSZMtDpGIIFBSCZXEDvCVOIf0iRE8awURSH6MUTR4mkKLuCA4Z/lCOXMBgmXNO/wC8FIhocHDOljUPUWB1qb7QBiMCl3AsbAsz7RyMaaa/d4lOICritoGkJWiJC1JUxK/AwZJmmigS22ZX1842GZ6MIiMvLVPu3bb6xSQrsO/ELTd+TDfeIpk573NSavvTziSTNCqZtKXYco5MsN111+6RpuiNEkpALEILa86Ry2wrfV+m8cKmOkB1V1NQTTnTwgZM85nyuwvtRtYBoLCQBV3vT4UiJaKs1Y4OJFSNRyrEcxTM9XfWtNPKGFG5slywDm1mY7U1gcyQm6b6V6P5xJiOIME0N7sn5NEUzHPTMSSGZhbk1NTrCpFbCFYBBy913Dl+vlaFWO7OSJlChFS70cDW9usTfj093vJ7u7v0I+7wDiz3jlUky3f38rcik1fwjSJm0xPjey0gMJc0pLl2UpgLOCGDtzhVj+DT5ReVippo4IWVXpoSxp8IuGHnS8pNHswCidXqwBvvpEU9ZNpWUEMBr1/YRaDZSsN2ix2GWCsiekVIWljf+oBxRiKG8XHAdssHPYrnCUf6ZhCSOVaHwJhRjMGWBILG1tKQPwns7h1KdYDj+oODd/ttYUsRrL2W3EFOXMhQKbhiC/MQAvEFqgwzw02Qg5EpSAAzmtNm+bQJxfESwoezDPX6XjOik30VHtBxWZMHs8OjMXGc6BO1N/R+UGY7EEYdAKWKCE5R/qTYC9MsMkzsoWMoBIr6eJ5wu43jfZMQXJAPeFX0rZo0U6XQnxtu7AuCqXN/zFhh+l+W31gvH8RCu4m8JcdxpagyRl0cC/PxgPAzFB+6VKd7t8oib0aRSWh6hyLffjGQMmepqIIH90ZHNRtZZkq5E8/veBpiGchyL3872ieUsF6EUH76x1kzEgu33elqG8Y2agmLTmADMaa7/K0VfGyJ+HmZpbEK95JNH+R6RblSaAhNB4MQYixGFSsFwotz/iNITozlGyvYPtQlymchUsg3NU+cN5XEkLqhaVDkYgn8ESsFwKhnVW+0V/GdnVy1OgsbhtY2yhL8GTjJFzkY0QZKxsednik6W4UkEasa/OCEdqEj3wpPgTB4m+hX9PREYyCEYqKPgePIUxSsHf8AiG8riY3icWgtFmRix0guTiASHLgc4q0rHA1eC5OL5wW0JpFjM5I26R0J98moYpP8whGJjr27axSZOIx/MCDlUmx0vEf5g2kCKxT3qY4M0GG0hhy+IZtOUcrmA6kUYageHlAaZiR1jf4wJsnzMCA5mBSXJzE3TQikCHHhJZRtqHt0tE87iJqc1/nCXES8ztrD0UvyYOIjMSa8xSu94KweNC3B5VhWMK2kdrSbhxDTG6LTg50oOCav7wanhAvEuJpBv4vXrFXeYHZRrGIkakud4tOzJpDXGYhKm7zB9B83iFU2U4DFhrmLn4loWqlkmNjC9fGFLZSaoZJlIUoMH6k+sHT8C7I9ofaXRmLi1nH6YUyksI6M0irxoo6JctgnEfbyqrDgNUAlvMAtASsemYHIzaB7daeUNV45VHLkamIsVNlLvKAO4LelYWAZCifi0AMlAHIP8yY1w45iVc2ZzSJcQZaB3UAHfX4xrhUgJLlg41NDrr93jHleqL40NRhtgf8A2jImSoco1HPaOjEPTPQ9FVaxNX0AD1jtNGJ6Gg0t84gQQ9jSxevrBQSltfEiI0WcTppdQDnXXbYCBDNJLpSK7gmpD+v3SCZ6hvyuajwjSJQKaAbeRaKTQmiL2ymomlKEW+6xmJUss3dINDbRokRIrQC4pX73jqbLDAFLsdoLQUDjDoUGISTT6GAVcHQXBA2t9YPEvK7Jat28W+MdJUXtpt8YdiaKxN7MImK7oZW6aV+xA2N4FjJDZZmZOjj4PvF7wqCCCCxNdL7RHxcdxn1HVnLx0LldGMuO2eey+Mz5dJkvyhjh+0yBdRSdQQ37QxnSQoAKDsdjt/EC47gkqYHCSLbw1OD7X/BeNhuE4+lbZVA+MMpfE7RSMT2ao8skK+wz3gRcjESwHUoD+4GsWowfTJxkekDiQMSjGg6x50mZiAnM4IcP9YLw+LnAuQ/j9YlpfQqReTi/3jk4kH1ioy+MEM4IiX83S4rCoVlmE4GoNPnHSTFcl8YS7EsbtYtBSOJptmHnCoMh1TaMIGsL5XEk61cU6xIic4eJAIVKHleB1yHsRAi8bXp6REnGjfpFZAMkyKR0FkaQKMdYvX1iRGNH1jSLszejuaTsxgCdNUINmYofSF2L4gkXIEaokEn4s7QFNxhMZi+NyhqD0hXN4lnPcD9RCabRSsNDqIBOsWbB4DMkpKtHFPSt/pFe4NhlHvG/p91hzMKkMXJy7nSzxyTpujoimiZgKZ7b5YyF00gkl/jGRhSNbLcRXwESAd4xuMiJdmkeiKbLFKDy6RpCA7MGcxkZDQHBQHFBr843MH35xkZDAlUKeP0iROnT6xqMgAIxenUesDs/l8xGRkKPRL7AFD/kP+IiEJGQ01MZGRqL2Q4dAyWHvD5RxMSCF0/T9YyMg9iYpxIbMBQMaeMSYIX6RkZBPpjRLPQMhoNPVMB42WHVQW26RqMhQJYsKQQXD9YR4rXrGRkehwezL+05w01T+8fMxceBTVGUpyTTeMjIOczIZqiw+94ECixrrGRkcoBeHUe7UwXJN43GRtDsiQHiphe5vvFe4solVS9TGRkax/kOHZmHQKUHlFg4XLGYUFto1GRj+oN0PeHj1MZxe3gr/jG4yOWRa6BDLGw8oyMjIks//9k="/>
          <p:cNvSpPr>
            <a:spLocks noChangeAspect="1" noChangeArrowheads="1"/>
          </p:cNvSpPr>
          <p:nvPr/>
        </p:nvSpPr>
        <p:spPr bwMode="auto">
          <a:xfrm>
            <a:off x="155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0" name="Picture 6" descr="http://www.artstudio.lv/fotoreceptes/silke_kazoka%20%2810%29.JPG"/>
          <p:cNvPicPr>
            <a:picLocks noChangeAspect="1" noChangeArrowheads="1"/>
          </p:cNvPicPr>
          <p:nvPr/>
        </p:nvPicPr>
        <p:blipFill>
          <a:blip r:embed="rId3" cstate="print"/>
          <a:srcRect/>
          <a:stretch>
            <a:fillRect/>
          </a:stretch>
        </p:blipFill>
        <p:spPr bwMode="auto">
          <a:xfrm>
            <a:off x="7259283" y="3284984"/>
            <a:ext cx="1705205" cy="1548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2" name="Picture 8" descr="http://www.worldmenu.lv/xml_ingredients/254/big/cottage%20cheese.JPG"/>
          <p:cNvPicPr>
            <a:picLocks noChangeAspect="1" noChangeArrowheads="1"/>
          </p:cNvPicPr>
          <p:nvPr/>
        </p:nvPicPr>
        <p:blipFill>
          <a:blip r:embed="rId4" cstate="print"/>
          <a:srcRect/>
          <a:stretch>
            <a:fillRect/>
          </a:stretch>
        </p:blipFill>
        <p:spPr bwMode="auto">
          <a:xfrm>
            <a:off x="7236296" y="1412776"/>
            <a:ext cx="1736987"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4" name="Picture 10" descr="http://www.sanitex.lv/out/1/html/0/dyn_images/1/X300909_p1.JPG"/>
          <p:cNvPicPr>
            <a:picLocks noChangeAspect="1" noChangeArrowheads="1"/>
          </p:cNvPicPr>
          <p:nvPr/>
        </p:nvPicPr>
        <p:blipFill>
          <a:blip r:embed="rId5" cstate="print"/>
          <a:srcRect/>
          <a:stretch>
            <a:fillRect/>
          </a:stretch>
        </p:blipFill>
        <p:spPr bwMode="auto">
          <a:xfrm>
            <a:off x="5019050" y="1412776"/>
            <a:ext cx="2001222"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6" name="Picture 12" descr="http://www.sievietespasaule.lv/img/news/general/1260195395_sals_red.jpg"/>
          <p:cNvPicPr>
            <a:picLocks noChangeAspect="1" noChangeArrowheads="1"/>
          </p:cNvPicPr>
          <p:nvPr/>
        </p:nvPicPr>
        <p:blipFill>
          <a:blip r:embed="rId6" cstate="print"/>
          <a:srcRect/>
          <a:stretch>
            <a:fillRect/>
          </a:stretch>
        </p:blipFill>
        <p:spPr bwMode="auto">
          <a:xfrm>
            <a:off x="5076056" y="3356992"/>
            <a:ext cx="1968219" cy="1476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5266928" cy="6048671"/>
          </a:xfrm>
          <a:solidFill>
            <a:schemeClr val="bg1">
              <a:alpha val="56000"/>
            </a:schemeClr>
          </a:solidFill>
          <a:ln>
            <a:solidFill>
              <a:schemeClr val="bg1"/>
            </a:solidFill>
          </a:ln>
        </p:spPr>
        <p:txBody>
          <a:bodyPr>
            <a:normAutofit fontScale="70000" lnSpcReduction="20000"/>
          </a:bodyPr>
          <a:lstStyle/>
          <a:p>
            <a:pPr>
              <a:buNone/>
            </a:pPr>
            <a:r>
              <a:rPr lang="en-US" dirty="0" smtClean="0">
                <a:latin typeface="Times New Roman" pitchFamily="18" charset="0"/>
                <a:cs typeface="Times New Roman" pitchFamily="18" charset="0"/>
              </a:rPr>
              <a:t>Preparation method</a:t>
            </a:r>
            <a:r>
              <a:rPr lang="lv-LV" dirty="0" smtClean="0">
                <a:latin typeface="Times New Roman" pitchFamily="18" charset="0"/>
                <a:cs typeface="Times New Roman" pitchFamily="18" charset="0"/>
              </a:rPr>
              <a:t>:</a:t>
            </a:r>
          </a:p>
          <a:p>
            <a:pPr>
              <a:buNone/>
            </a:pP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Peel the potatoes, but in half and put in a cold water to boil until soft. Add salt to the potatoes just before they are ready. Pour off the water and leave the pot with the potatoes on the for couple of seconds so that potatoes get floury.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Remove the </a:t>
            </a:r>
            <a:r>
              <a:rPr lang="en-US" dirty="0" err="1" smtClean="0">
                <a:latin typeface="Times New Roman" pitchFamily="18" charset="0"/>
                <a:cs typeface="Times New Roman" pitchFamily="18" charset="0"/>
              </a:rPr>
              <a:t>fishbones</a:t>
            </a:r>
            <a:r>
              <a:rPr lang="en-US" dirty="0" smtClean="0">
                <a:latin typeface="Times New Roman" pitchFamily="18" charset="0"/>
                <a:cs typeface="Times New Roman" pitchFamily="18" charset="0"/>
              </a:rPr>
              <a:t> from the herring and cut it in pieces.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Smash curs with sour cream and salt. In the season you can add finely chopped dill as dressing.</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Serve potatoes, herring and curds and enjoy!</a:t>
            </a:r>
            <a:br>
              <a:rPr lang="en-US" dirty="0" smtClean="0">
                <a:latin typeface="Times New Roman" pitchFamily="18" charset="0"/>
                <a:cs typeface="Times New Roman" pitchFamily="18" charset="0"/>
              </a:rPr>
            </a:br>
            <a:r>
              <a:rPr lang="en-US" dirty="0" smtClean="0"/>
              <a:t/>
            </a:r>
            <a:br>
              <a:rPr lang="en-US" dirty="0" smtClean="0"/>
            </a:br>
            <a:endParaRPr lang="en-US" dirty="0" smtClean="0"/>
          </a:p>
          <a:p>
            <a:endParaRPr lang="ru-RU" dirty="0"/>
          </a:p>
        </p:txBody>
      </p:sp>
      <p:pic>
        <p:nvPicPr>
          <p:cNvPr id="25602" name="Picture 2" descr="Picture"/>
          <p:cNvPicPr>
            <a:picLocks noChangeAspect="1" noChangeArrowheads="1"/>
          </p:cNvPicPr>
          <p:nvPr/>
        </p:nvPicPr>
        <p:blipFill>
          <a:blip r:embed="rId2" cstate="print"/>
          <a:srcRect/>
          <a:stretch>
            <a:fillRect/>
          </a:stretch>
        </p:blipFill>
        <p:spPr bwMode="auto">
          <a:xfrm>
            <a:off x="6012160" y="4293096"/>
            <a:ext cx="2853987" cy="2166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r>
              <a:rPr lang="lv-LV" i="1" dirty="0" smtClean="0">
                <a:latin typeface="Times New Roman" pitchFamily="18" charset="0"/>
                <a:cs typeface="Times New Roman" pitchFamily="18" charset="0"/>
              </a:rPr>
              <a:t/>
            </a:r>
            <a:br>
              <a:rPr lang="lv-LV" i="1" dirty="0" smtClean="0">
                <a:latin typeface="Times New Roman" pitchFamily="18" charset="0"/>
                <a:cs typeface="Times New Roman" pitchFamily="18" charset="0"/>
              </a:rPr>
            </a:br>
            <a:r>
              <a:rPr lang="en-GB" i="1" dirty="0" smtClean="0">
                <a:latin typeface="Times New Roman" pitchFamily="18" charset="0"/>
                <a:cs typeface="Times New Roman" pitchFamily="18" charset="0"/>
              </a:rPr>
              <a:t>Cold soup</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6203032" cy="4565104"/>
          </a:xfrm>
        </p:spPr>
        <p:txBody>
          <a:bodyPr>
            <a:normAutofit/>
          </a:bodyPr>
          <a:lstStyle/>
          <a:p>
            <a:pPr>
              <a:buNone/>
            </a:pPr>
            <a:r>
              <a:rPr lang="lv-LV" dirty="0" smtClean="0"/>
              <a:t> </a:t>
            </a:r>
            <a:r>
              <a:rPr lang="en-GB" dirty="0" smtClean="0"/>
              <a:t>Ingredients</a:t>
            </a:r>
            <a:r>
              <a:rPr lang="en-GB" dirty="0"/>
              <a:t>:</a:t>
            </a:r>
            <a:endParaRPr lang="ru-RU" dirty="0"/>
          </a:p>
          <a:p>
            <a:pPr>
              <a:buFont typeface="Wingdings" pitchFamily="2" charset="2"/>
              <a:buChar char="§"/>
            </a:pPr>
            <a:r>
              <a:rPr lang="lv-LV" dirty="0" smtClean="0">
                <a:latin typeface="Times New Roman" pitchFamily="18" charset="0"/>
                <a:cs typeface="Times New Roman" pitchFamily="18" charset="0"/>
              </a:rPr>
              <a:t>J</a:t>
            </a:r>
            <a:r>
              <a:rPr lang="en-GB" dirty="0" err="1" smtClean="0">
                <a:latin typeface="Times New Roman" pitchFamily="18" charset="0"/>
                <a:cs typeface="Times New Roman" pitchFamily="18" charset="0"/>
              </a:rPr>
              <a:t>ar</a:t>
            </a:r>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with pickled beets</a:t>
            </a:r>
            <a:endParaRPr lang="ru-RU" dirty="0">
              <a:latin typeface="Times New Roman" pitchFamily="18" charset="0"/>
              <a:cs typeface="Times New Roman" pitchFamily="18" charset="0"/>
            </a:endParaRPr>
          </a:p>
          <a:p>
            <a:pPr>
              <a:buFont typeface="Wingdings" pitchFamily="2" charset="2"/>
              <a:buChar char="§"/>
            </a:pPr>
            <a:r>
              <a:rPr lang="en-GB" dirty="0" smtClean="0">
                <a:latin typeface="Times New Roman" pitchFamily="18" charset="0"/>
                <a:cs typeface="Times New Roman" pitchFamily="18" charset="0"/>
              </a:rPr>
              <a:t>1 </a:t>
            </a:r>
            <a:r>
              <a:rPr lang="en-GB" dirty="0" err="1">
                <a:latin typeface="Times New Roman" pitchFamily="18" charset="0"/>
                <a:cs typeface="Times New Roman" pitchFamily="18" charset="0"/>
              </a:rPr>
              <a:t>liter</a:t>
            </a:r>
            <a:r>
              <a:rPr lang="en-GB" dirty="0">
                <a:latin typeface="Times New Roman" pitchFamily="18" charset="0"/>
                <a:cs typeface="Times New Roman" pitchFamily="18" charset="0"/>
              </a:rPr>
              <a:t> of </a:t>
            </a:r>
            <a:r>
              <a:rPr lang="en-GB" dirty="0" err="1">
                <a:latin typeface="Times New Roman" pitchFamily="18" charset="0"/>
                <a:cs typeface="Times New Roman" pitchFamily="18" charset="0"/>
              </a:rPr>
              <a:t>kefir</a:t>
            </a:r>
            <a:endParaRPr lang="ru-RU" dirty="0">
              <a:latin typeface="Times New Roman" pitchFamily="18" charset="0"/>
              <a:cs typeface="Times New Roman" pitchFamily="18" charset="0"/>
            </a:endParaRPr>
          </a:p>
          <a:p>
            <a:pPr>
              <a:buFont typeface="Wingdings" pitchFamily="2" charset="2"/>
              <a:buChar char="§"/>
            </a:pPr>
            <a:r>
              <a:rPr lang="en-GB" dirty="0" smtClean="0">
                <a:latin typeface="Times New Roman" pitchFamily="18" charset="0"/>
                <a:cs typeface="Times New Roman" pitchFamily="18" charset="0"/>
              </a:rPr>
              <a:t>2 </a:t>
            </a:r>
            <a:r>
              <a:rPr lang="en-GB" dirty="0">
                <a:latin typeface="Times New Roman" pitchFamily="18" charset="0"/>
                <a:cs typeface="Times New Roman" pitchFamily="18" charset="0"/>
              </a:rPr>
              <a:t>cucumbers</a:t>
            </a:r>
            <a:endParaRPr lang="ru-RU" dirty="0">
              <a:latin typeface="Times New Roman" pitchFamily="18" charset="0"/>
              <a:cs typeface="Times New Roman" pitchFamily="18" charset="0"/>
            </a:endParaRPr>
          </a:p>
          <a:p>
            <a:pPr>
              <a:buFont typeface="Wingdings" pitchFamily="2" charset="2"/>
              <a:buChar char="§"/>
            </a:pPr>
            <a:r>
              <a:rPr lang="en-GB" dirty="0" smtClean="0">
                <a:latin typeface="Times New Roman" pitchFamily="18" charset="0"/>
                <a:cs typeface="Times New Roman" pitchFamily="18" charset="0"/>
              </a:rPr>
              <a:t>2-3 </a:t>
            </a:r>
            <a:r>
              <a:rPr lang="en-GB" dirty="0">
                <a:latin typeface="Times New Roman" pitchFamily="18" charset="0"/>
                <a:cs typeface="Times New Roman" pitchFamily="18" charset="0"/>
              </a:rPr>
              <a:t>eggs (depending on their size)</a:t>
            </a:r>
            <a:endParaRPr lang="ru-RU" dirty="0">
              <a:latin typeface="Times New Roman" pitchFamily="18" charset="0"/>
              <a:cs typeface="Times New Roman" pitchFamily="18" charset="0"/>
            </a:endParaRPr>
          </a:p>
          <a:p>
            <a:pPr>
              <a:buFont typeface="Wingdings" pitchFamily="2" charset="2"/>
              <a:buChar char="§"/>
            </a:pPr>
            <a:r>
              <a:rPr lang="en-GB" dirty="0" smtClean="0">
                <a:latin typeface="Times New Roman" pitchFamily="18" charset="0"/>
                <a:cs typeface="Times New Roman" pitchFamily="18" charset="0"/>
              </a:rPr>
              <a:t>Green </a:t>
            </a:r>
            <a:r>
              <a:rPr lang="en-GB" dirty="0">
                <a:latin typeface="Times New Roman" pitchFamily="18" charset="0"/>
                <a:cs typeface="Times New Roman" pitchFamily="18" charset="0"/>
              </a:rPr>
              <a:t>spring onions</a:t>
            </a:r>
            <a:endParaRPr lang="ru-RU" dirty="0">
              <a:latin typeface="Times New Roman" pitchFamily="18" charset="0"/>
              <a:cs typeface="Times New Roman" pitchFamily="18" charset="0"/>
            </a:endParaRPr>
          </a:p>
          <a:p>
            <a:pPr>
              <a:buFont typeface="Wingdings" pitchFamily="2" charset="2"/>
              <a:buChar char="§"/>
            </a:pPr>
            <a:r>
              <a:rPr lang="en-GB" dirty="0" smtClean="0">
                <a:latin typeface="Times New Roman" pitchFamily="18" charset="0"/>
                <a:cs typeface="Times New Roman" pitchFamily="18" charset="0"/>
              </a:rPr>
              <a:t>Dill</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908720"/>
            <a:ext cx="5256584" cy="5328592"/>
          </a:xfrm>
          <a:solidFill>
            <a:schemeClr val="bg1">
              <a:alpha val="55000"/>
            </a:schemeClr>
          </a:solidFill>
        </p:spPr>
        <p:txBody>
          <a:bodyPr/>
          <a:lstStyle/>
          <a:p>
            <a:pPr>
              <a:buNone/>
            </a:pPr>
            <a:r>
              <a:rPr lang="lv-LV"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Preparation</a:t>
            </a:r>
            <a:r>
              <a:rPr lang="en-GB" dirty="0">
                <a:latin typeface="Times New Roman" pitchFamily="18" charset="0"/>
                <a:cs typeface="Times New Roman" pitchFamily="18" charset="0"/>
              </a:rPr>
              <a:t>: 15 min.</a:t>
            </a:r>
            <a:endParaRPr lang="ru-RU" dirty="0">
              <a:latin typeface="Times New Roman" pitchFamily="18" charset="0"/>
              <a:cs typeface="Times New Roman" pitchFamily="18" charset="0"/>
            </a:endParaRPr>
          </a:p>
          <a:p>
            <a:r>
              <a:rPr lang="en-GB" dirty="0">
                <a:latin typeface="Times New Roman" pitchFamily="18" charset="0"/>
                <a:cs typeface="Times New Roman" pitchFamily="18" charset="0"/>
              </a:rPr>
              <a:t>Pour into a saucepan or in a dish with high sides of pickled beets with fluid. Add </a:t>
            </a:r>
            <a:r>
              <a:rPr lang="en-GB" dirty="0" err="1">
                <a:latin typeface="Times New Roman" pitchFamily="18" charset="0"/>
                <a:cs typeface="Times New Roman" pitchFamily="18" charset="0"/>
              </a:rPr>
              <a:t>kefir</a:t>
            </a:r>
            <a:r>
              <a:rPr lang="en-GB" dirty="0">
                <a:latin typeface="Times New Roman" pitchFamily="18" charset="0"/>
                <a:cs typeface="Times New Roman" pitchFamily="18" charset="0"/>
              </a:rPr>
              <a:t>. Before that cook eggs and cut into cubes. Cut the cucumber into cubes. Eggs and cucumbers add to beets. All mix thoroughly. Sprinkle with dill and / or </a:t>
            </a:r>
            <a:r>
              <a:rPr lang="en-GB" dirty="0" smtClean="0">
                <a:latin typeface="Times New Roman" pitchFamily="18" charset="0"/>
                <a:cs typeface="Times New Roman" pitchFamily="18" charset="0"/>
              </a:rPr>
              <a:t>onion.</a:t>
            </a:r>
          </a:p>
          <a:p>
            <a:pPr>
              <a:buNone/>
            </a:pPr>
            <a:endParaRPr lang="ru-RU" dirty="0"/>
          </a:p>
        </p:txBody>
      </p:sp>
      <p:pic>
        <p:nvPicPr>
          <p:cNvPr id="1026" name="Picture 2" descr="http://kristinesreceptes.files.wordpress.com/2013/05/baibas-aukstc481-zupa.jpg"/>
          <p:cNvPicPr>
            <a:picLocks noChangeAspect="1" noChangeArrowheads="1"/>
          </p:cNvPicPr>
          <p:nvPr/>
        </p:nvPicPr>
        <p:blipFill>
          <a:blip r:embed="rId2" cstate="print"/>
          <a:srcRect l="5571" t="5926" r="3318" b="11111"/>
          <a:stretch>
            <a:fillRect/>
          </a:stretch>
        </p:blipFill>
        <p:spPr bwMode="auto">
          <a:xfrm>
            <a:off x="5868144" y="4149080"/>
            <a:ext cx="2952328"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459</Words>
  <Application>Microsoft Office PowerPoint</Application>
  <PresentationFormat>Экран (4:3)</PresentationFormat>
  <Paragraphs>77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Latvian traditional recipes</vt:lpstr>
      <vt:lpstr>Grey peas with bacon </vt:lpstr>
      <vt:lpstr>Слайд 3</vt:lpstr>
      <vt:lpstr>Groats porridge </vt:lpstr>
      <vt:lpstr>Слайд 5</vt:lpstr>
      <vt:lpstr> Potatoes with herring and curds  </vt:lpstr>
      <vt:lpstr>Слайд 7</vt:lpstr>
      <vt:lpstr> Cold soup </vt:lpstr>
      <vt:lpstr>Слайд 9</vt:lpstr>
      <vt:lpstr> Quickly salted cucumbers </vt:lpstr>
      <vt:lpstr>Слайд 11</vt:lpstr>
      <vt:lpstr>Bacon rolls</vt:lpstr>
      <vt:lpstr>Слайд 13</vt:lpstr>
      <vt:lpstr> Potato pancakes </vt:lpstr>
      <vt:lpstr>Слайд 15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Latvian traditional recipes</dc:title>
  <dc:creator>Admin</dc:creator>
  <cp:lastModifiedBy>Admin</cp:lastModifiedBy>
  <cp:revision>38</cp:revision>
  <dcterms:created xsi:type="dcterms:W3CDTF">2015-01-27T19:26:46Z</dcterms:created>
  <dcterms:modified xsi:type="dcterms:W3CDTF">2015-01-27T20:53:43Z</dcterms:modified>
</cp:coreProperties>
</file>