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048FB06D-1338-4AF4-8A7A-3835630A4A4C}" type="datetimeFigureOut">
              <a:rPr lang="en-US" smtClean="0"/>
              <a:pPr/>
              <a:t>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12D1F-814D-4079-B5DC-1FD862CF33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FB06D-1338-4AF4-8A7A-3835630A4A4C}" type="datetimeFigureOut">
              <a:rPr lang="en-US" smtClean="0"/>
              <a:pPr/>
              <a:t>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12D1F-814D-4079-B5DC-1FD862CF33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FB06D-1338-4AF4-8A7A-3835630A4A4C}" type="datetimeFigureOut">
              <a:rPr lang="en-US" smtClean="0"/>
              <a:pPr/>
              <a:t>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12D1F-814D-4079-B5DC-1FD862CF33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FB06D-1338-4AF4-8A7A-3835630A4A4C}" type="datetimeFigureOut">
              <a:rPr lang="en-US" smtClean="0"/>
              <a:pPr/>
              <a:t>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12D1F-814D-4079-B5DC-1FD862CF33B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FB06D-1338-4AF4-8A7A-3835630A4A4C}" type="datetimeFigureOut">
              <a:rPr lang="en-US" smtClean="0"/>
              <a:pPr/>
              <a:t>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12D1F-814D-4079-B5DC-1FD862CF33B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FB06D-1338-4AF4-8A7A-3835630A4A4C}" type="datetimeFigureOut">
              <a:rPr lang="en-US" smtClean="0"/>
              <a:pPr/>
              <a:t>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12D1F-814D-4079-B5DC-1FD862CF33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FB06D-1338-4AF4-8A7A-3835630A4A4C}" type="datetimeFigureOut">
              <a:rPr lang="en-US" smtClean="0"/>
              <a:pPr/>
              <a:t>1/2/2015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12D1F-814D-4079-B5DC-1FD862CF33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FB06D-1338-4AF4-8A7A-3835630A4A4C}" type="datetimeFigureOut">
              <a:rPr lang="en-US" smtClean="0"/>
              <a:pPr/>
              <a:t>1/2/2015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12D1F-814D-4079-B5DC-1FD862CF33B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FB06D-1338-4AF4-8A7A-3835630A4A4C}" type="datetimeFigureOut">
              <a:rPr lang="en-US" smtClean="0"/>
              <a:pPr/>
              <a:t>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12D1F-814D-4079-B5DC-1FD862CF33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FB06D-1338-4AF4-8A7A-3835630A4A4C}" type="datetimeFigureOut">
              <a:rPr lang="en-US" smtClean="0"/>
              <a:pPr/>
              <a:t>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12D1F-814D-4079-B5DC-1FD862CF33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FB06D-1338-4AF4-8A7A-3835630A4A4C}" type="datetimeFigureOut">
              <a:rPr lang="en-US" smtClean="0"/>
              <a:pPr/>
              <a:t>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12D1F-814D-4079-B5DC-1FD862CF33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48FB06D-1338-4AF4-8A7A-3835630A4A4C}" type="datetimeFigureOut">
              <a:rPr lang="en-US" smtClean="0"/>
              <a:pPr/>
              <a:t>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7A12D1F-814D-4079-B5DC-1FD862CF33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Wicker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4612" y="4071942"/>
            <a:ext cx="3786214" cy="1214446"/>
          </a:xfrm>
        </p:spPr>
        <p:txBody>
          <a:bodyPr>
            <a:normAutofit/>
          </a:bodyPr>
          <a:lstStyle/>
          <a:p>
            <a:r>
              <a:rPr lang="de-DE" dirty="0" smtClean="0"/>
              <a:t>Sarmite Gaidule </a:t>
            </a:r>
          </a:p>
          <a:p>
            <a:r>
              <a:rPr lang="de-DE" dirty="0" smtClean="0"/>
              <a:t>Kaspars Mozga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196411196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" Wicker " members of a fine cloth , mesh material divided into four parts , use the special weaving techniques figured combination also creates artistic value . Basketry uses natural materials - wicker , cane, straw</a:t>
            </a:r>
            <a:r>
              <a:rPr lang="lv-LV" dirty="0" smtClean="0"/>
              <a:t>.</a:t>
            </a:r>
            <a:endParaRPr lang="en-US" dirty="0"/>
          </a:p>
        </p:txBody>
      </p:sp>
      <p:pic>
        <p:nvPicPr>
          <p:cNvPr id="1026" name="Picture 2" descr="Tautas lietišķās mākslas studija Klūg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962400"/>
            <a:ext cx="2514600" cy="16399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autas lietišķās mākslas studija Klū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072676"/>
            <a:ext cx="2367643" cy="15441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7272529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286000"/>
            <a:ext cx="6324600" cy="3200401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dirty="0"/>
              <a:t>From wicker consists of both household </a:t>
            </a:r>
            <a:r>
              <a:rPr lang="en-US" dirty="0" smtClean="0"/>
              <a:t>containers, </a:t>
            </a:r>
            <a:r>
              <a:rPr lang="en-US" dirty="0"/>
              <a:t>boxes and </a:t>
            </a:r>
            <a:r>
              <a:rPr lang="en-US" dirty="0" smtClean="0"/>
              <a:t>decorations, </a:t>
            </a:r>
            <a:r>
              <a:rPr lang="en-US" dirty="0"/>
              <a:t>bracelets and </a:t>
            </a:r>
            <a:r>
              <a:rPr lang="en-US" dirty="0" smtClean="0"/>
              <a:t>souvenirs. </a:t>
            </a:r>
            <a:r>
              <a:rPr lang="en-US" dirty="0"/>
              <a:t>Each work is individual and </a:t>
            </a:r>
            <a:r>
              <a:rPr lang="en-US" dirty="0" smtClean="0"/>
              <a:t>unique, </a:t>
            </a:r>
            <a:r>
              <a:rPr lang="en-US" dirty="0"/>
              <a:t>and specific to the </a:t>
            </a:r>
            <a:r>
              <a:rPr lang="de-DE" dirty="0" smtClean="0"/>
              <a:t>Latgale</a:t>
            </a:r>
            <a:r>
              <a:rPr lang="en-US" dirty="0" smtClean="0"/>
              <a:t> region. </a:t>
            </a:r>
            <a:r>
              <a:rPr lang="en-US" dirty="0"/>
              <a:t>Creative thought and human dedication are key success in all </a:t>
            </a:r>
            <a:r>
              <a:rPr lang="en-US" dirty="0" smtClean="0"/>
              <a:t>exhibitions, </a:t>
            </a:r>
            <a:r>
              <a:rPr lang="en-US" dirty="0"/>
              <a:t>which participated in the studio. Its members continuously improve their </a:t>
            </a:r>
            <a:r>
              <a:rPr lang="en-US" dirty="0" smtClean="0"/>
              <a:t>skills, </a:t>
            </a:r>
            <a:r>
              <a:rPr lang="en-US" dirty="0"/>
              <a:t>introduce new weaving techniques to improve the quality of the material </a:t>
            </a:r>
            <a:r>
              <a:rPr lang="en-US" dirty="0" smtClean="0"/>
              <a:t>processing, </a:t>
            </a:r>
            <a:r>
              <a:rPr lang="en-US" dirty="0"/>
              <a:t>preserving its natural </a:t>
            </a:r>
            <a:r>
              <a:rPr lang="en-US" dirty="0" smtClean="0"/>
              <a:t>properties.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3055813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Wicker</a:t>
            </a:r>
            <a:endParaRPr lang="en-US" dirty="0"/>
          </a:p>
        </p:txBody>
      </p:sp>
      <p:pic>
        <p:nvPicPr>
          <p:cNvPr id="2054" name="Picture 6" descr="http://www.d-fakti.lv/assets/201034/thumbs/large_14d9bf40a0447438cbc0a935f0dc6cc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029726"/>
            <a:ext cx="2190750" cy="1752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liepajniekiem.lv/uploads/articles/old-images/text3/250412_pinejs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376002"/>
            <a:ext cx="3067058" cy="21186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kasjauns.lv/lv/bildes/Latvija/15.01.10/stasts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43429"/>
            <a:ext cx="2978599" cy="19838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5517866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Wicker makers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6823" t="15115" r="38614" b="17985"/>
          <a:stretch>
            <a:fillRect/>
          </a:stretch>
        </p:blipFill>
        <p:spPr bwMode="auto">
          <a:xfrm>
            <a:off x="5357818" y="2285992"/>
            <a:ext cx="228601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643042" y="2571744"/>
            <a:ext cx="33575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Guntars Velviks. </a:t>
            </a:r>
          </a:p>
          <a:p>
            <a:r>
              <a:rPr lang="en-US" sz="2000" dirty="0" smtClean="0"/>
              <a:t>He is a wicker maker. He made from recycled and virgin willow wicker baskets, baskets, trays, slippers and other products.</a:t>
            </a:r>
            <a:endParaRPr lang="en-US" sz="2000" dirty="0"/>
          </a:p>
        </p:txBody>
      </p:sp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599" t="16094" r="28916" b="34687"/>
          <a:stretch>
            <a:fillRect/>
          </a:stretch>
        </p:blipFill>
        <p:spPr bwMode="auto">
          <a:xfrm>
            <a:off x="928662" y="2714620"/>
            <a:ext cx="4265869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500694" y="2571744"/>
            <a:ext cx="24288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Natālija Vuškārniece.</a:t>
            </a:r>
          </a:p>
          <a:p>
            <a:r>
              <a:rPr lang="en-US" dirty="0" smtClean="0"/>
              <a:t>Wicker maker, who made from treated and untreated wicker baskets trays, decorations, etc. products. Works are  displayed in </a:t>
            </a:r>
            <a:r>
              <a:rPr lang="de-DE" dirty="0" smtClean="0"/>
              <a:t>Latgale </a:t>
            </a:r>
            <a:r>
              <a:rPr lang="en-US" dirty="0" smtClean="0"/>
              <a:t>Art and Craft Centre weavers workshop.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0562" y="2438400"/>
            <a:ext cx="3271838" cy="3048001"/>
          </a:xfrm>
        </p:spPr>
        <p:txBody>
          <a:bodyPr/>
          <a:lstStyle/>
          <a:p>
            <a:pPr>
              <a:buNone/>
            </a:pPr>
            <a:r>
              <a:rPr lang="de-DE" b="1" dirty="0" smtClean="0"/>
              <a:t>Boļeslavs Munda</a:t>
            </a:r>
          </a:p>
          <a:p>
            <a:pPr>
              <a:buNone/>
            </a:pPr>
            <a:r>
              <a:rPr lang="en-US" dirty="0" smtClean="0"/>
              <a:t>Good </a:t>
            </a:r>
            <a:r>
              <a:rPr lang="de-DE" dirty="0" smtClean="0"/>
              <a:t>Latgalian</a:t>
            </a:r>
            <a:r>
              <a:rPr lang="en-US" dirty="0" smtClean="0"/>
              <a:t> wicker maker. With their webbing participate in various craft markets and woven products you can always buy his products.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7452" t="15625" r="29722" b="26758"/>
          <a:stretch>
            <a:fillRect/>
          </a:stretch>
        </p:blipFill>
        <p:spPr bwMode="auto">
          <a:xfrm>
            <a:off x="1142976" y="2571744"/>
            <a:ext cx="3288539" cy="2487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1285860"/>
            <a:ext cx="64008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Some facts.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idea is to work and produce things that are not only beautiful, but also practical.</a:t>
            </a:r>
          </a:p>
          <a:p>
            <a:r>
              <a:rPr lang="en-US" dirty="0" smtClean="0"/>
              <a:t>Braiding requires enormous patience, and it only remains in the workshop, who likes to work.</a:t>
            </a:r>
          </a:p>
          <a:p>
            <a:r>
              <a:rPr lang="en-US" dirty="0" smtClean="0"/>
              <a:t>Wicker for this purpose proved to be very suitable: flexible, durable and easy makeable. </a:t>
            </a:r>
            <a:endParaRPr lang="en-US" dirty="0"/>
          </a:p>
        </p:txBody>
      </p:sp>
    </p:spTree>
  </p:cSld>
  <p:clrMapOvr>
    <a:masterClrMapping/>
  </p:clrMapOvr>
  <p:transition>
    <p:cover dir="l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2708920"/>
            <a:ext cx="6400800" cy="11201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Thank you for attention!</a:t>
            </a:r>
            <a:endParaRPr lang="en-US" dirty="0"/>
          </a:p>
        </p:txBody>
      </p:sp>
    </p:spTree>
  </p:cSld>
  <p:clrMapOvr>
    <a:masterClrMapping/>
  </p:clrMapOvr>
  <p:transition>
    <p:split orient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348</TotalTime>
  <Words>269</Words>
  <Application>Microsoft Office PowerPoint</Application>
  <PresentationFormat>On-screen Show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Couture</vt:lpstr>
      <vt:lpstr>Wicker</vt:lpstr>
      <vt:lpstr>Wicker</vt:lpstr>
      <vt:lpstr>Slide 3</vt:lpstr>
      <vt:lpstr>Wicker</vt:lpstr>
      <vt:lpstr>Wicker makers</vt:lpstr>
      <vt:lpstr>Slide 6</vt:lpstr>
      <vt:lpstr>Slide 7</vt:lpstr>
      <vt:lpstr>Some facts.</vt:lpstr>
      <vt:lpstr>Thank you for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Wicker piners</dc:title>
  <dc:creator>wacex</dc:creator>
  <cp:lastModifiedBy>User</cp:lastModifiedBy>
  <cp:revision>24</cp:revision>
  <dcterms:created xsi:type="dcterms:W3CDTF">2014-11-06T14:17:50Z</dcterms:created>
  <dcterms:modified xsi:type="dcterms:W3CDTF">2015-01-02T17:05:06Z</dcterms:modified>
</cp:coreProperties>
</file>